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1" r:id="rId1"/>
  </p:sldMasterIdLst>
  <p:sldIdLst>
    <p:sldId id="256" r:id="rId2"/>
    <p:sldId id="257" r:id="rId3"/>
    <p:sldId id="271" r:id="rId4"/>
    <p:sldId id="258" r:id="rId5"/>
    <p:sldId id="264" r:id="rId6"/>
    <p:sldId id="260" r:id="rId7"/>
    <p:sldId id="261" r:id="rId8"/>
    <p:sldId id="262" r:id="rId9"/>
    <p:sldId id="265" r:id="rId10"/>
    <p:sldId id="267" r:id="rId11"/>
    <p:sldId id="266" r:id="rId12"/>
    <p:sldId id="269" r:id="rId13"/>
    <p:sldId id="270" r:id="rId14"/>
    <p:sldId id="273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6"/>
  </p:normalViewPr>
  <p:slideViewPr>
    <p:cSldViewPr snapToGrid="0" snapToObjects="1">
      <p:cViewPr varScale="1">
        <p:scale>
          <a:sx n="83" d="100"/>
          <a:sy n="83" d="100"/>
        </p:scale>
        <p:origin x="6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F3FA8D-0063-4793-BA9F-83AEA3187D66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DEFB8A5-5A7E-44B7-ACE6-489E771A7BB1}">
      <dgm:prSet/>
      <dgm:spPr/>
      <dgm:t>
        <a:bodyPr/>
        <a:lstStyle/>
        <a:p>
          <a:r>
            <a:rPr lang="en-US"/>
            <a:t>Remove barriers and provide more flexibility</a:t>
          </a:r>
        </a:p>
      </dgm:t>
    </dgm:pt>
    <dgm:pt modelId="{B48CA2E0-DCFA-433F-8330-717549040AF1}" type="parTrans" cxnId="{142B2B7E-E066-4CC1-8BE1-76ABFDAF9C20}">
      <dgm:prSet/>
      <dgm:spPr/>
      <dgm:t>
        <a:bodyPr/>
        <a:lstStyle/>
        <a:p>
          <a:endParaRPr lang="en-US"/>
        </a:p>
      </dgm:t>
    </dgm:pt>
    <dgm:pt modelId="{6A9C6BBB-3E3D-4304-BD6D-2D7AD80DE43E}" type="sibTrans" cxnId="{142B2B7E-E066-4CC1-8BE1-76ABFDAF9C20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9F7477F5-A50B-4606-B890-61C19A55BACB}">
      <dgm:prSet/>
      <dgm:spPr/>
      <dgm:t>
        <a:bodyPr/>
        <a:lstStyle/>
        <a:p>
          <a:r>
            <a:rPr lang="en-US"/>
            <a:t>Strengthen provisions for neighborhood compatibility</a:t>
          </a:r>
        </a:p>
      </dgm:t>
    </dgm:pt>
    <dgm:pt modelId="{3264860F-10BA-4851-BC21-ACABBCF9E6AE}" type="parTrans" cxnId="{580EE9B2-125C-446C-884D-18B0DFD5C99A}">
      <dgm:prSet/>
      <dgm:spPr/>
      <dgm:t>
        <a:bodyPr/>
        <a:lstStyle/>
        <a:p>
          <a:endParaRPr lang="en-US"/>
        </a:p>
      </dgm:t>
    </dgm:pt>
    <dgm:pt modelId="{5F59911E-F7B6-442E-A49B-945105F8ADC5}" type="sibTrans" cxnId="{580EE9B2-125C-446C-884D-18B0DFD5C99A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04AD1F29-8A0F-4D0F-A806-B562E6A9AF53}">
      <dgm:prSet/>
      <dgm:spPr/>
      <dgm:t>
        <a:bodyPr/>
        <a:lstStyle/>
        <a:p>
          <a:r>
            <a:rPr lang="en-US" dirty="0"/>
            <a:t>Make the ordinance easier to understand </a:t>
          </a:r>
          <a:br>
            <a:rPr lang="en-US" dirty="0"/>
          </a:br>
          <a:r>
            <a:rPr lang="en-US" dirty="0"/>
            <a:t>and apply</a:t>
          </a:r>
        </a:p>
      </dgm:t>
    </dgm:pt>
    <dgm:pt modelId="{1E3B11F1-3AF7-4314-9977-EE1FF27E2B0C}" type="parTrans" cxnId="{80BAB4F7-049F-41F7-B8EC-450BA0390E3D}">
      <dgm:prSet/>
      <dgm:spPr/>
      <dgm:t>
        <a:bodyPr/>
        <a:lstStyle/>
        <a:p>
          <a:endParaRPr lang="en-US"/>
        </a:p>
      </dgm:t>
    </dgm:pt>
    <dgm:pt modelId="{D33D7B15-59F7-4C2E-B154-762BE87F1704}" type="sibTrans" cxnId="{80BAB4F7-049F-41F7-B8EC-450BA0390E3D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6E676362-E233-D04D-8DC0-167CA3FAAB19}" type="pres">
      <dgm:prSet presAssocID="{ACF3FA8D-0063-4793-BA9F-83AEA3187D66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2B3514-410F-BA4F-85E9-17555B3BB8E8}" type="pres">
      <dgm:prSet presAssocID="{0DEFB8A5-5A7E-44B7-ACE6-489E771A7BB1}" presName="compositeNode" presStyleCnt="0">
        <dgm:presLayoutVars>
          <dgm:bulletEnabled val="1"/>
        </dgm:presLayoutVars>
      </dgm:prSet>
      <dgm:spPr/>
    </dgm:pt>
    <dgm:pt modelId="{0B747BDA-CAAB-3F4D-AC66-1A190CCFC065}" type="pres">
      <dgm:prSet presAssocID="{0DEFB8A5-5A7E-44B7-ACE6-489E771A7BB1}" presName="bgRect" presStyleLbl="alignNode1" presStyleIdx="0" presStyleCnt="3"/>
      <dgm:spPr/>
      <dgm:t>
        <a:bodyPr/>
        <a:lstStyle/>
        <a:p>
          <a:endParaRPr lang="en-US"/>
        </a:p>
      </dgm:t>
    </dgm:pt>
    <dgm:pt modelId="{58A762AA-FE54-7249-91B6-76A6C7649C5C}" type="pres">
      <dgm:prSet presAssocID="{6A9C6BBB-3E3D-4304-BD6D-2D7AD80DE43E}" presName="sibTransNodeRect" presStyleLbl="align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9E43D2-CCB7-3840-ABDA-7ADB49CA4018}" type="pres">
      <dgm:prSet presAssocID="{0DEFB8A5-5A7E-44B7-ACE6-489E771A7BB1}" presName="nodeRect" presStyleLbl="alig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34CF6E-885B-724E-8095-49C620DD5AA9}" type="pres">
      <dgm:prSet presAssocID="{6A9C6BBB-3E3D-4304-BD6D-2D7AD80DE43E}" presName="sibTrans" presStyleCnt="0"/>
      <dgm:spPr/>
    </dgm:pt>
    <dgm:pt modelId="{02854C0C-B196-8845-82D8-0B69A76B16A6}" type="pres">
      <dgm:prSet presAssocID="{9F7477F5-A50B-4606-B890-61C19A55BACB}" presName="compositeNode" presStyleCnt="0">
        <dgm:presLayoutVars>
          <dgm:bulletEnabled val="1"/>
        </dgm:presLayoutVars>
      </dgm:prSet>
      <dgm:spPr/>
    </dgm:pt>
    <dgm:pt modelId="{C87F13D2-CE6A-1649-AC81-276BDF19C436}" type="pres">
      <dgm:prSet presAssocID="{9F7477F5-A50B-4606-B890-61C19A55BACB}" presName="bgRect" presStyleLbl="alignNode1" presStyleIdx="1" presStyleCnt="3"/>
      <dgm:spPr/>
      <dgm:t>
        <a:bodyPr/>
        <a:lstStyle/>
        <a:p>
          <a:endParaRPr lang="en-US"/>
        </a:p>
      </dgm:t>
    </dgm:pt>
    <dgm:pt modelId="{52013341-A5F0-6E42-851E-A627FB0A49DF}" type="pres">
      <dgm:prSet presAssocID="{5F59911E-F7B6-442E-A49B-945105F8ADC5}" presName="sibTransNodeRect" presStyleLbl="align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3F9FF-1BEF-D24F-BC90-4AE450AB3F74}" type="pres">
      <dgm:prSet presAssocID="{9F7477F5-A50B-4606-B890-61C19A55BACB}" presName="nodeRect" presStyleLbl="alig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7018F6-6252-F949-A177-647D2D23CE48}" type="pres">
      <dgm:prSet presAssocID="{5F59911E-F7B6-442E-A49B-945105F8ADC5}" presName="sibTrans" presStyleCnt="0"/>
      <dgm:spPr/>
    </dgm:pt>
    <dgm:pt modelId="{E33B9622-B360-5B43-8D20-C6504FE5788D}" type="pres">
      <dgm:prSet presAssocID="{04AD1F29-8A0F-4D0F-A806-B562E6A9AF53}" presName="compositeNode" presStyleCnt="0">
        <dgm:presLayoutVars>
          <dgm:bulletEnabled val="1"/>
        </dgm:presLayoutVars>
      </dgm:prSet>
      <dgm:spPr/>
    </dgm:pt>
    <dgm:pt modelId="{328E3022-26C5-C74D-B85D-D4067408DBE3}" type="pres">
      <dgm:prSet presAssocID="{04AD1F29-8A0F-4D0F-A806-B562E6A9AF53}" presName="bgRect" presStyleLbl="alignNode1" presStyleIdx="2" presStyleCnt="3"/>
      <dgm:spPr/>
      <dgm:t>
        <a:bodyPr/>
        <a:lstStyle/>
        <a:p>
          <a:endParaRPr lang="en-US"/>
        </a:p>
      </dgm:t>
    </dgm:pt>
    <dgm:pt modelId="{844CCCD7-1D10-154B-9EF6-549A86EEBDFE}" type="pres">
      <dgm:prSet presAssocID="{D33D7B15-59F7-4C2E-B154-762BE87F1704}" presName="sibTransNodeRect" presStyleLbl="align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7ED7C6-81DF-B54A-B490-C9E63A4D7057}" type="pres">
      <dgm:prSet presAssocID="{04AD1F29-8A0F-4D0F-A806-B562E6A9AF53}" presName="nodeRect" presStyleLbl="alig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AB28D7-722D-8340-B0B4-8B75C5746676}" type="presOf" srcId="{ACF3FA8D-0063-4793-BA9F-83AEA3187D66}" destId="{6E676362-E233-D04D-8DC0-167CA3FAAB19}" srcOrd="0" destOrd="0" presId="urn:microsoft.com/office/officeart/2016/7/layout/LinearBlockProcessNumbered"/>
    <dgm:cxn modelId="{5EA25223-8F7B-DB48-A13C-F685333D1ACF}" type="presOf" srcId="{0DEFB8A5-5A7E-44B7-ACE6-489E771A7BB1}" destId="{F39E43D2-CCB7-3840-ABDA-7ADB49CA4018}" srcOrd="1" destOrd="0" presId="urn:microsoft.com/office/officeart/2016/7/layout/LinearBlockProcessNumbered"/>
    <dgm:cxn modelId="{1006A296-F139-7D48-AE4B-844B9211470D}" type="presOf" srcId="{0DEFB8A5-5A7E-44B7-ACE6-489E771A7BB1}" destId="{0B747BDA-CAAB-3F4D-AC66-1A190CCFC065}" srcOrd="0" destOrd="0" presId="urn:microsoft.com/office/officeart/2016/7/layout/LinearBlockProcessNumbered"/>
    <dgm:cxn modelId="{224E925A-DCC7-D74B-9AE6-BE8AB7CA5273}" type="presOf" srcId="{5F59911E-F7B6-442E-A49B-945105F8ADC5}" destId="{52013341-A5F0-6E42-851E-A627FB0A49DF}" srcOrd="0" destOrd="0" presId="urn:microsoft.com/office/officeart/2016/7/layout/LinearBlockProcessNumbered"/>
    <dgm:cxn modelId="{E38314A5-B464-1A49-AD95-6699C71B5E12}" type="presOf" srcId="{9F7477F5-A50B-4606-B890-61C19A55BACB}" destId="{C87F13D2-CE6A-1649-AC81-276BDF19C436}" srcOrd="0" destOrd="0" presId="urn:microsoft.com/office/officeart/2016/7/layout/LinearBlockProcessNumbered"/>
    <dgm:cxn modelId="{41149ED2-DE14-5142-9376-E9405029D2A3}" type="presOf" srcId="{D33D7B15-59F7-4C2E-B154-762BE87F1704}" destId="{844CCCD7-1D10-154B-9EF6-549A86EEBDFE}" srcOrd="0" destOrd="0" presId="urn:microsoft.com/office/officeart/2016/7/layout/LinearBlockProcessNumbered"/>
    <dgm:cxn modelId="{BDEF1766-2D08-6543-8463-DD79C0F83F59}" type="presOf" srcId="{6A9C6BBB-3E3D-4304-BD6D-2D7AD80DE43E}" destId="{58A762AA-FE54-7249-91B6-76A6C7649C5C}" srcOrd="0" destOrd="0" presId="urn:microsoft.com/office/officeart/2016/7/layout/LinearBlockProcessNumbered"/>
    <dgm:cxn modelId="{C91484E0-AD18-DF45-B7A6-3FF6B5544DFF}" type="presOf" srcId="{04AD1F29-8A0F-4D0F-A806-B562E6A9AF53}" destId="{1C7ED7C6-81DF-B54A-B490-C9E63A4D7057}" srcOrd="1" destOrd="0" presId="urn:microsoft.com/office/officeart/2016/7/layout/LinearBlockProcessNumbered"/>
    <dgm:cxn modelId="{142B2B7E-E066-4CC1-8BE1-76ABFDAF9C20}" srcId="{ACF3FA8D-0063-4793-BA9F-83AEA3187D66}" destId="{0DEFB8A5-5A7E-44B7-ACE6-489E771A7BB1}" srcOrd="0" destOrd="0" parTransId="{B48CA2E0-DCFA-433F-8330-717549040AF1}" sibTransId="{6A9C6BBB-3E3D-4304-BD6D-2D7AD80DE43E}"/>
    <dgm:cxn modelId="{80BAB4F7-049F-41F7-B8EC-450BA0390E3D}" srcId="{ACF3FA8D-0063-4793-BA9F-83AEA3187D66}" destId="{04AD1F29-8A0F-4D0F-A806-B562E6A9AF53}" srcOrd="2" destOrd="0" parTransId="{1E3B11F1-3AF7-4314-9977-EE1FF27E2B0C}" sibTransId="{D33D7B15-59F7-4C2E-B154-762BE87F1704}"/>
    <dgm:cxn modelId="{5A118229-C49B-6B4A-974B-1B6C9A6D630C}" type="presOf" srcId="{9F7477F5-A50B-4606-B890-61C19A55BACB}" destId="{8F53F9FF-1BEF-D24F-BC90-4AE450AB3F74}" srcOrd="1" destOrd="0" presId="urn:microsoft.com/office/officeart/2016/7/layout/LinearBlockProcessNumbered"/>
    <dgm:cxn modelId="{580EE9B2-125C-446C-884D-18B0DFD5C99A}" srcId="{ACF3FA8D-0063-4793-BA9F-83AEA3187D66}" destId="{9F7477F5-A50B-4606-B890-61C19A55BACB}" srcOrd="1" destOrd="0" parTransId="{3264860F-10BA-4851-BC21-ACABBCF9E6AE}" sibTransId="{5F59911E-F7B6-442E-A49B-945105F8ADC5}"/>
    <dgm:cxn modelId="{7CFB6D14-FB58-DB49-9A29-0BFD976B2EA5}" type="presOf" srcId="{04AD1F29-8A0F-4D0F-A806-B562E6A9AF53}" destId="{328E3022-26C5-C74D-B85D-D4067408DBE3}" srcOrd="0" destOrd="0" presId="urn:microsoft.com/office/officeart/2016/7/layout/LinearBlockProcessNumbered"/>
    <dgm:cxn modelId="{FE7D7652-8EC4-1740-9EDD-066A3167540C}" type="presParOf" srcId="{6E676362-E233-D04D-8DC0-167CA3FAAB19}" destId="{4C2B3514-410F-BA4F-85E9-17555B3BB8E8}" srcOrd="0" destOrd="0" presId="urn:microsoft.com/office/officeart/2016/7/layout/LinearBlockProcessNumbered"/>
    <dgm:cxn modelId="{C7FA923A-EEB4-0B48-BC48-F397FE4C8070}" type="presParOf" srcId="{4C2B3514-410F-BA4F-85E9-17555B3BB8E8}" destId="{0B747BDA-CAAB-3F4D-AC66-1A190CCFC065}" srcOrd="0" destOrd="0" presId="urn:microsoft.com/office/officeart/2016/7/layout/LinearBlockProcessNumbered"/>
    <dgm:cxn modelId="{2DF1C520-EDE9-2A45-BEEC-786BDF349ECF}" type="presParOf" srcId="{4C2B3514-410F-BA4F-85E9-17555B3BB8E8}" destId="{58A762AA-FE54-7249-91B6-76A6C7649C5C}" srcOrd="1" destOrd="0" presId="urn:microsoft.com/office/officeart/2016/7/layout/LinearBlockProcessNumbered"/>
    <dgm:cxn modelId="{DECE1686-FFBD-DA42-835C-6D5335D1456B}" type="presParOf" srcId="{4C2B3514-410F-BA4F-85E9-17555B3BB8E8}" destId="{F39E43D2-CCB7-3840-ABDA-7ADB49CA4018}" srcOrd="2" destOrd="0" presId="urn:microsoft.com/office/officeart/2016/7/layout/LinearBlockProcessNumbered"/>
    <dgm:cxn modelId="{6E973772-C486-424D-8860-B8ECD4980AD7}" type="presParOf" srcId="{6E676362-E233-D04D-8DC0-167CA3FAAB19}" destId="{C134CF6E-885B-724E-8095-49C620DD5AA9}" srcOrd="1" destOrd="0" presId="urn:microsoft.com/office/officeart/2016/7/layout/LinearBlockProcessNumbered"/>
    <dgm:cxn modelId="{2AACB603-A522-B447-9106-05FC88F54EDF}" type="presParOf" srcId="{6E676362-E233-D04D-8DC0-167CA3FAAB19}" destId="{02854C0C-B196-8845-82D8-0B69A76B16A6}" srcOrd="2" destOrd="0" presId="urn:microsoft.com/office/officeart/2016/7/layout/LinearBlockProcessNumbered"/>
    <dgm:cxn modelId="{AAB17BE2-B869-744F-8F69-23D45B0F2365}" type="presParOf" srcId="{02854C0C-B196-8845-82D8-0B69A76B16A6}" destId="{C87F13D2-CE6A-1649-AC81-276BDF19C436}" srcOrd="0" destOrd="0" presId="urn:microsoft.com/office/officeart/2016/7/layout/LinearBlockProcessNumbered"/>
    <dgm:cxn modelId="{D7DD5E28-983A-D544-8E04-3620D9C54F34}" type="presParOf" srcId="{02854C0C-B196-8845-82D8-0B69A76B16A6}" destId="{52013341-A5F0-6E42-851E-A627FB0A49DF}" srcOrd="1" destOrd="0" presId="urn:microsoft.com/office/officeart/2016/7/layout/LinearBlockProcessNumbered"/>
    <dgm:cxn modelId="{C1B02691-8258-984F-B0AA-93AF8422CC38}" type="presParOf" srcId="{02854C0C-B196-8845-82D8-0B69A76B16A6}" destId="{8F53F9FF-1BEF-D24F-BC90-4AE450AB3F74}" srcOrd="2" destOrd="0" presId="urn:microsoft.com/office/officeart/2016/7/layout/LinearBlockProcessNumbered"/>
    <dgm:cxn modelId="{54F97A06-CCA1-D443-8C58-1D2ED3DF9575}" type="presParOf" srcId="{6E676362-E233-D04D-8DC0-167CA3FAAB19}" destId="{8B7018F6-6252-F949-A177-647D2D23CE48}" srcOrd="3" destOrd="0" presId="urn:microsoft.com/office/officeart/2016/7/layout/LinearBlockProcessNumbered"/>
    <dgm:cxn modelId="{F9BAFDFC-D0A9-F141-96CA-A8BBD6F475CD}" type="presParOf" srcId="{6E676362-E233-D04D-8DC0-167CA3FAAB19}" destId="{E33B9622-B360-5B43-8D20-C6504FE5788D}" srcOrd="4" destOrd="0" presId="urn:microsoft.com/office/officeart/2016/7/layout/LinearBlockProcessNumbered"/>
    <dgm:cxn modelId="{BD153E8E-A73B-5849-AD43-459A924B7497}" type="presParOf" srcId="{E33B9622-B360-5B43-8D20-C6504FE5788D}" destId="{328E3022-26C5-C74D-B85D-D4067408DBE3}" srcOrd="0" destOrd="0" presId="urn:microsoft.com/office/officeart/2016/7/layout/LinearBlockProcessNumbered"/>
    <dgm:cxn modelId="{32458DEA-84F4-604F-B07A-93EC18891F7A}" type="presParOf" srcId="{E33B9622-B360-5B43-8D20-C6504FE5788D}" destId="{844CCCD7-1D10-154B-9EF6-549A86EEBDFE}" srcOrd="1" destOrd="0" presId="urn:microsoft.com/office/officeart/2016/7/layout/LinearBlockProcessNumbered"/>
    <dgm:cxn modelId="{B03881F4-049C-FC44-932A-3270DDFBA03C}" type="presParOf" srcId="{E33B9622-B360-5B43-8D20-C6504FE5788D}" destId="{1C7ED7C6-81DF-B54A-B490-C9E63A4D7057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C66B5C-B35D-4DD0-8767-DE287FB65AC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14504AC-0C92-4172-B25B-F353341F8E32}">
      <dgm:prSet custT="1"/>
      <dgm:spPr/>
      <dgm:t>
        <a:bodyPr/>
        <a:lstStyle/>
        <a:p>
          <a:r>
            <a:rPr lang="en-US" sz="2000" dirty="0"/>
            <a:t>Up to 750 sq. ft. </a:t>
          </a:r>
          <a:r>
            <a:rPr lang="en-US" sz="2000" u="sng" dirty="0"/>
            <a:t>and</a:t>
          </a:r>
          <a:r>
            <a:rPr lang="en-US" sz="2000" dirty="0"/>
            <a:t> within an existing single-family dwelling.</a:t>
          </a:r>
        </a:p>
      </dgm:t>
    </dgm:pt>
    <dgm:pt modelId="{841E7353-B79E-4079-927B-5EAC831E7A27}" type="parTrans" cxnId="{D804B27D-2D2D-4AC7-BBB5-C9EA775BDBBC}">
      <dgm:prSet/>
      <dgm:spPr/>
      <dgm:t>
        <a:bodyPr/>
        <a:lstStyle/>
        <a:p>
          <a:endParaRPr lang="en-US"/>
        </a:p>
      </dgm:t>
    </dgm:pt>
    <dgm:pt modelId="{F4D9E39D-080F-4C40-BA68-2328FEC19B37}" type="sibTrans" cxnId="{D804B27D-2D2D-4AC7-BBB5-C9EA775BDBBC}">
      <dgm:prSet/>
      <dgm:spPr/>
      <dgm:t>
        <a:bodyPr/>
        <a:lstStyle/>
        <a:p>
          <a:endParaRPr lang="en-US"/>
        </a:p>
      </dgm:t>
    </dgm:pt>
    <dgm:pt modelId="{8F60A888-0BE8-4E30-BF1E-73036C950ED4}">
      <dgm:prSet custT="1"/>
      <dgm:spPr/>
      <dgm:t>
        <a:bodyPr/>
        <a:lstStyle/>
        <a:p>
          <a:r>
            <a:rPr lang="en-US" sz="2000" dirty="0"/>
            <a:t>More than 750 sq. ft. </a:t>
          </a:r>
          <a:r>
            <a:rPr lang="en-US" sz="2000" u="sng" dirty="0"/>
            <a:t>or</a:t>
          </a:r>
          <a:r>
            <a:rPr lang="en-US" sz="2000" dirty="0"/>
            <a:t> expansion/addition to an existing dwelling.</a:t>
          </a:r>
        </a:p>
      </dgm:t>
    </dgm:pt>
    <dgm:pt modelId="{8C9DF20A-00FA-4ACC-9291-B6E19F041C05}" type="parTrans" cxnId="{3902493F-2180-4C20-86FF-EA949E375DC6}">
      <dgm:prSet/>
      <dgm:spPr/>
      <dgm:t>
        <a:bodyPr/>
        <a:lstStyle/>
        <a:p>
          <a:endParaRPr lang="en-US"/>
        </a:p>
      </dgm:t>
    </dgm:pt>
    <dgm:pt modelId="{409A55CC-684D-4E11-ABBC-BC0D63152AA1}" type="sibTrans" cxnId="{3902493F-2180-4C20-86FF-EA949E375DC6}">
      <dgm:prSet/>
      <dgm:spPr/>
      <dgm:t>
        <a:bodyPr/>
        <a:lstStyle/>
        <a:p>
          <a:endParaRPr lang="en-US"/>
        </a:p>
      </dgm:t>
    </dgm:pt>
    <dgm:pt modelId="{224CA282-77CB-4794-BBB5-3D1AC9DD49CA}" type="pres">
      <dgm:prSet presAssocID="{60C66B5C-B35D-4DD0-8767-DE287FB65AC9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8272B9-F483-4117-9207-1CEEA581C078}" type="pres">
      <dgm:prSet presAssocID="{014504AC-0C92-4172-B25B-F353341F8E32}" presName="compNode" presStyleCnt="0"/>
      <dgm:spPr/>
    </dgm:pt>
    <dgm:pt modelId="{72DB43F1-E382-4B46-8384-E8311313E727}" type="pres">
      <dgm:prSet presAssocID="{014504AC-0C92-4172-B25B-F353341F8E32}" presName="bgRect" presStyleLbl="bgShp" presStyleIdx="0" presStyleCnt="2"/>
      <dgm:spPr/>
    </dgm:pt>
    <dgm:pt modelId="{EFE00B12-95B1-4805-8BBD-C506A4047292}" type="pres">
      <dgm:prSet presAssocID="{014504AC-0C92-4172-B25B-F353341F8E3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1B6F19C5-0D23-410B-8D5E-C73974C4BD02}" type="pres">
      <dgm:prSet presAssocID="{014504AC-0C92-4172-B25B-F353341F8E32}" presName="spaceRect" presStyleCnt="0"/>
      <dgm:spPr/>
    </dgm:pt>
    <dgm:pt modelId="{935E2045-3229-405A-BA1A-A6A7D25B136B}" type="pres">
      <dgm:prSet presAssocID="{014504AC-0C92-4172-B25B-F353341F8E32}" presName="parTx" presStyleLbl="revTx" presStyleIdx="0" presStyleCnt="2" custScaleX="93406" custLinFactNeighborX="-676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6DF7EE4-43EC-4498-AC8D-7B0FDF260A28}" type="pres">
      <dgm:prSet presAssocID="{F4D9E39D-080F-4C40-BA68-2328FEC19B37}" presName="sibTrans" presStyleCnt="0"/>
      <dgm:spPr/>
    </dgm:pt>
    <dgm:pt modelId="{6B7B7F3F-69AD-40D0-9E9B-25B2D458510A}" type="pres">
      <dgm:prSet presAssocID="{8F60A888-0BE8-4E30-BF1E-73036C950ED4}" presName="compNode" presStyleCnt="0"/>
      <dgm:spPr/>
    </dgm:pt>
    <dgm:pt modelId="{95387900-D27E-4613-A27F-E47501E490D6}" type="pres">
      <dgm:prSet presAssocID="{8F60A888-0BE8-4E30-BF1E-73036C950ED4}" presName="bgRect" presStyleLbl="bgShp" presStyleIdx="1" presStyleCnt="2"/>
      <dgm:spPr/>
    </dgm:pt>
    <dgm:pt modelId="{8CD99EC7-9A6A-47CE-9DA3-148E95A5495D}" type="pres">
      <dgm:prSet presAssocID="{8F60A888-0BE8-4E30-BF1E-73036C950ED4}" presName="iconRect" presStyleLbl="node1" presStyleIdx="1" presStyleCnt="2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7879FAF3-59BF-4BBF-94C3-55A494C21662}" type="pres">
      <dgm:prSet presAssocID="{8F60A888-0BE8-4E30-BF1E-73036C950ED4}" presName="spaceRect" presStyleCnt="0"/>
      <dgm:spPr/>
    </dgm:pt>
    <dgm:pt modelId="{D4D41CA2-ADD8-4EED-B6D2-B33CAD544CFE}" type="pres">
      <dgm:prSet presAssocID="{8F60A888-0BE8-4E30-BF1E-73036C950ED4}" presName="parTx" presStyleLbl="revTx" presStyleIdx="1" presStyleCnt="2" custScaleX="93406" custLinFactNeighborX="-676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11C93B22-27B9-47D4-9539-37EA64C0D1A0}" type="presOf" srcId="{8F60A888-0BE8-4E30-BF1E-73036C950ED4}" destId="{D4D41CA2-ADD8-4EED-B6D2-B33CAD544CFE}" srcOrd="0" destOrd="0" presId="urn:microsoft.com/office/officeart/2018/2/layout/IconVerticalSolidList"/>
    <dgm:cxn modelId="{D804B27D-2D2D-4AC7-BBB5-C9EA775BDBBC}" srcId="{60C66B5C-B35D-4DD0-8767-DE287FB65AC9}" destId="{014504AC-0C92-4172-B25B-F353341F8E32}" srcOrd="0" destOrd="0" parTransId="{841E7353-B79E-4079-927B-5EAC831E7A27}" sibTransId="{F4D9E39D-080F-4C40-BA68-2328FEC19B37}"/>
    <dgm:cxn modelId="{A401E54B-BDC2-4843-AE36-30234E95A3AF}" type="presOf" srcId="{014504AC-0C92-4172-B25B-F353341F8E32}" destId="{935E2045-3229-405A-BA1A-A6A7D25B136B}" srcOrd="0" destOrd="0" presId="urn:microsoft.com/office/officeart/2018/2/layout/IconVerticalSolidList"/>
    <dgm:cxn modelId="{100642DC-C5F3-428B-B4B4-8DA8C206A585}" type="presOf" srcId="{60C66B5C-B35D-4DD0-8767-DE287FB65AC9}" destId="{224CA282-77CB-4794-BBB5-3D1AC9DD49CA}" srcOrd="0" destOrd="0" presId="urn:microsoft.com/office/officeart/2018/2/layout/IconVerticalSolidList"/>
    <dgm:cxn modelId="{3902493F-2180-4C20-86FF-EA949E375DC6}" srcId="{60C66B5C-B35D-4DD0-8767-DE287FB65AC9}" destId="{8F60A888-0BE8-4E30-BF1E-73036C950ED4}" srcOrd="1" destOrd="0" parTransId="{8C9DF20A-00FA-4ACC-9291-B6E19F041C05}" sibTransId="{409A55CC-684D-4E11-ABBC-BC0D63152AA1}"/>
    <dgm:cxn modelId="{9887AADD-6EDB-4518-A769-6553361599DA}" type="presParOf" srcId="{224CA282-77CB-4794-BBB5-3D1AC9DD49CA}" destId="{E88272B9-F483-4117-9207-1CEEA581C078}" srcOrd="0" destOrd="0" presId="urn:microsoft.com/office/officeart/2018/2/layout/IconVerticalSolidList"/>
    <dgm:cxn modelId="{70BCD788-D75E-405F-8BF2-C30007F9CAF8}" type="presParOf" srcId="{E88272B9-F483-4117-9207-1CEEA581C078}" destId="{72DB43F1-E382-4B46-8384-E8311313E727}" srcOrd="0" destOrd="0" presId="urn:microsoft.com/office/officeart/2018/2/layout/IconVerticalSolidList"/>
    <dgm:cxn modelId="{EA772E70-3DB6-40F4-A6F4-30FE79626380}" type="presParOf" srcId="{E88272B9-F483-4117-9207-1CEEA581C078}" destId="{EFE00B12-95B1-4805-8BBD-C506A4047292}" srcOrd="1" destOrd="0" presId="urn:microsoft.com/office/officeart/2018/2/layout/IconVerticalSolidList"/>
    <dgm:cxn modelId="{47C1C3F2-5304-49E9-B4E8-C0439F4B209A}" type="presParOf" srcId="{E88272B9-F483-4117-9207-1CEEA581C078}" destId="{1B6F19C5-0D23-410B-8D5E-C73974C4BD02}" srcOrd="2" destOrd="0" presId="urn:microsoft.com/office/officeart/2018/2/layout/IconVerticalSolidList"/>
    <dgm:cxn modelId="{2B1D00E3-6F83-4DF6-B2A2-187C9B3981A4}" type="presParOf" srcId="{E88272B9-F483-4117-9207-1CEEA581C078}" destId="{935E2045-3229-405A-BA1A-A6A7D25B136B}" srcOrd="3" destOrd="0" presId="urn:microsoft.com/office/officeart/2018/2/layout/IconVerticalSolidList"/>
    <dgm:cxn modelId="{C52B22F5-E39C-48F2-B9C8-406AC2786854}" type="presParOf" srcId="{224CA282-77CB-4794-BBB5-3D1AC9DD49CA}" destId="{D6DF7EE4-43EC-4498-AC8D-7B0FDF260A28}" srcOrd="1" destOrd="0" presId="urn:microsoft.com/office/officeart/2018/2/layout/IconVerticalSolidList"/>
    <dgm:cxn modelId="{D00ABBFE-A4AA-4C2F-89DD-C8B7E73411B8}" type="presParOf" srcId="{224CA282-77CB-4794-BBB5-3D1AC9DD49CA}" destId="{6B7B7F3F-69AD-40D0-9E9B-25B2D458510A}" srcOrd="2" destOrd="0" presId="urn:microsoft.com/office/officeart/2018/2/layout/IconVerticalSolidList"/>
    <dgm:cxn modelId="{48EAA4B1-481A-4774-86DE-6B6464C40711}" type="presParOf" srcId="{6B7B7F3F-69AD-40D0-9E9B-25B2D458510A}" destId="{95387900-D27E-4613-A27F-E47501E490D6}" srcOrd="0" destOrd="0" presId="urn:microsoft.com/office/officeart/2018/2/layout/IconVerticalSolidList"/>
    <dgm:cxn modelId="{E7BF0768-61B2-4DAF-8EC0-5FC1977ACEF3}" type="presParOf" srcId="{6B7B7F3F-69AD-40D0-9E9B-25B2D458510A}" destId="{8CD99EC7-9A6A-47CE-9DA3-148E95A5495D}" srcOrd="1" destOrd="0" presId="urn:microsoft.com/office/officeart/2018/2/layout/IconVerticalSolidList"/>
    <dgm:cxn modelId="{0708CEEA-7C0F-4298-A624-304AEFC26271}" type="presParOf" srcId="{6B7B7F3F-69AD-40D0-9E9B-25B2D458510A}" destId="{7879FAF3-59BF-4BBF-94C3-55A494C21662}" srcOrd="2" destOrd="0" presId="urn:microsoft.com/office/officeart/2018/2/layout/IconVerticalSolidList"/>
    <dgm:cxn modelId="{1298CF8B-F100-4C4B-973C-1B8408EA5C6E}" type="presParOf" srcId="{6B7B7F3F-69AD-40D0-9E9B-25B2D458510A}" destId="{D4D41CA2-ADD8-4EED-B6D2-B33CAD544CF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C66B5C-B35D-4DD0-8767-DE287FB65AC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14504AC-0C92-4172-B25B-F353341F8E3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Up to 600 sq. ft. </a:t>
          </a:r>
          <a:r>
            <a:rPr lang="en-US" sz="2000" u="sng" dirty="0"/>
            <a:t>and</a:t>
          </a:r>
          <a:r>
            <a:rPr lang="en-US" sz="2000" dirty="0"/>
            <a:t> in an </a:t>
          </a:r>
          <a:r>
            <a:rPr lang="en-US" sz="2000" u="sng" dirty="0"/>
            <a:t>existing accessory building </a:t>
          </a:r>
          <a:r>
            <a:rPr lang="en-US" sz="2000" dirty="0"/>
            <a:t>that complies with all dimensional standards for accessory buildings.</a:t>
          </a:r>
        </a:p>
      </dgm:t>
    </dgm:pt>
    <dgm:pt modelId="{841E7353-B79E-4079-927B-5EAC831E7A27}" type="parTrans" cxnId="{D804B27D-2D2D-4AC7-BBB5-C9EA775BDBBC}">
      <dgm:prSet/>
      <dgm:spPr/>
      <dgm:t>
        <a:bodyPr/>
        <a:lstStyle/>
        <a:p>
          <a:endParaRPr lang="en-US" sz="2000"/>
        </a:p>
      </dgm:t>
    </dgm:pt>
    <dgm:pt modelId="{F4D9E39D-080F-4C40-BA68-2328FEC19B37}" type="sibTrans" cxnId="{D804B27D-2D2D-4AC7-BBB5-C9EA775BDBBC}">
      <dgm:prSet/>
      <dgm:spPr/>
      <dgm:t>
        <a:bodyPr/>
        <a:lstStyle/>
        <a:p>
          <a:endParaRPr lang="en-US" sz="2000"/>
        </a:p>
      </dgm:t>
    </dgm:pt>
    <dgm:pt modelId="{8F60A888-0BE8-4E30-BF1E-73036C950ED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Up to 600 sq. ft. in an </a:t>
          </a:r>
          <a:r>
            <a:rPr lang="en-US" sz="2000" u="sng" dirty="0"/>
            <a:t>existing accessory building </a:t>
          </a:r>
          <a:r>
            <a:rPr lang="en-US" sz="2000" dirty="0"/>
            <a:t>where existing building </a:t>
          </a:r>
          <a:br>
            <a:rPr lang="en-US" sz="2000" dirty="0"/>
          </a:br>
          <a:r>
            <a:rPr lang="en-US" sz="2000" dirty="0"/>
            <a:t>does not comply with all standards, requires a modification of standards, </a:t>
          </a:r>
          <a:br>
            <a:rPr lang="en-US" sz="2000" dirty="0"/>
          </a:br>
          <a:r>
            <a:rPr lang="en-US" sz="2000" dirty="0"/>
            <a:t>a variance, or includes an expansion.</a:t>
          </a:r>
        </a:p>
      </dgm:t>
    </dgm:pt>
    <dgm:pt modelId="{8C9DF20A-00FA-4ACC-9291-B6E19F041C05}" type="parTrans" cxnId="{3902493F-2180-4C20-86FF-EA949E375DC6}">
      <dgm:prSet/>
      <dgm:spPr/>
      <dgm:t>
        <a:bodyPr/>
        <a:lstStyle/>
        <a:p>
          <a:endParaRPr lang="en-US" sz="2000"/>
        </a:p>
      </dgm:t>
    </dgm:pt>
    <dgm:pt modelId="{409A55CC-684D-4E11-ABBC-BC0D63152AA1}" type="sibTrans" cxnId="{3902493F-2180-4C20-86FF-EA949E375DC6}">
      <dgm:prSet/>
      <dgm:spPr/>
      <dgm:t>
        <a:bodyPr/>
        <a:lstStyle/>
        <a:p>
          <a:endParaRPr lang="en-US" sz="2000"/>
        </a:p>
      </dgm:t>
    </dgm:pt>
    <dgm:pt modelId="{BFA8D08B-C8B6-BC4C-B2DA-25B50B43FA69}">
      <dgm:prSet custT="1"/>
      <dgm:spPr/>
      <dgm:t>
        <a:bodyPr/>
        <a:lstStyle/>
        <a:p>
          <a:pPr>
            <a:lnSpc>
              <a:spcPct val="100000"/>
            </a:lnSpc>
            <a:buFont typeface="Wingdings" pitchFamily="2" charset="2"/>
            <a:buChar char="§"/>
          </a:pPr>
          <a:r>
            <a:rPr lang="en-US" sz="2000" dirty="0"/>
            <a:t>Up to 1,000 sq. ft. in a </a:t>
          </a:r>
          <a:r>
            <a:rPr lang="en-US" sz="2000" u="sng" dirty="0"/>
            <a:t>new building</a:t>
          </a:r>
          <a:r>
            <a:rPr lang="en-US" sz="2000" dirty="0"/>
            <a:t> that does not comply with all dimensional standards or requires any variance.</a:t>
          </a:r>
        </a:p>
      </dgm:t>
    </dgm:pt>
    <dgm:pt modelId="{F4214103-690B-0743-A8E3-E92F6F873B3F}" type="parTrans" cxnId="{938D605D-999D-134E-825F-7986DECF7F99}">
      <dgm:prSet/>
      <dgm:spPr/>
      <dgm:t>
        <a:bodyPr/>
        <a:lstStyle/>
        <a:p>
          <a:endParaRPr lang="en-US" sz="2000"/>
        </a:p>
      </dgm:t>
    </dgm:pt>
    <dgm:pt modelId="{20B473EE-A753-4A4A-87AC-ACF1324D18F2}" type="sibTrans" cxnId="{938D605D-999D-134E-825F-7986DECF7F99}">
      <dgm:prSet/>
      <dgm:spPr/>
      <dgm:t>
        <a:bodyPr/>
        <a:lstStyle/>
        <a:p>
          <a:endParaRPr lang="en-US" sz="2000"/>
        </a:p>
      </dgm:t>
    </dgm:pt>
    <dgm:pt modelId="{FDF13102-8561-9248-9A09-4E5726DBBB17}">
      <dgm:prSet custT="1"/>
      <dgm:spPr/>
      <dgm:t>
        <a:bodyPr/>
        <a:lstStyle/>
        <a:p>
          <a:pPr>
            <a:lnSpc>
              <a:spcPct val="100000"/>
            </a:lnSpc>
            <a:buFont typeface="Wingdings" pitchFamily="2" charset="2"/>
            <a:buChar char="§"/>
          </a:pPr>
          <a:r>
            <a:rPr lang="en-US" sz="2000" dirty="0"/>
            <a:t>Up to 750 sq. ft. in a </a:t>
          </a:r>
          <a:r>
            <a:rPr lang="en-US" sz="2000" u="sng" dirty="0"/>
            <a:t>new building </a:t>
          </a:r>
          <a:r>
            <a:rPr lang="en-US" sz="2000" dirty="0"/>
            <a:t>that complies with all lot and building standards for a single-family dwelling.</a:t>
          </a:r>
        </a:p>
      </dgm:t>
    </dgm:pt>
    <dgm:pt modelId="{379EF4D2-5108-8945-B286-2DFB0C8B930F}" type="parTrans" cxnId="{2231E550-9445-9544-A884-C78595B88647}">
      <dgm:prSet/>
      <dgm:spPr/>
      <dgm:t>
        <a:bodyPr/>
        <a:lstStyle/>
        <a:p>
          <a:endParaRPr lang="en-US" sz="2000"/>
        </a:p>
      </dgm:t>
    </dgm:pt>
    <dgm:pt modelId="{DE46CE95-DFAF-9740-B378-BB05180AD40F}" type="sibTrans" cxnId="{2231E550-9445-9544-A884-C78595B88647}">
      <dgm:prSet/>
      <dgm:spPr/>
      <dgm:t>
        <a:bodyPr/>
        <a:lstStyle/>
        <a:p>
          <a:endParaRPr lang="en-US" sz="2000"/>
        </a:p>
      </dgm:t>
    </dgm:pt>
    <dgm:pt modelId="{224CA282-77CB-4794-BBB5-3D1AC9DD49CA}" type="pres">
      <dgm:prSet presAssocID="{60C66B5C-B35D-4DD0-8767-DE287FB65AC9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8272B9-F483-4117-9207-1CEEA581C078}" type="pres">
      <dgm:prSet presAssocID="{014504AC-0C92-4172-B25B-F353341F8E32}" presName="compNode" presStyleCnt="0"/>
      <dgm:spPr/>
    </dgm:pt>
    <dgm:pt modelId="{72DB43F1-E382-4B46-8384-E8311313E727}" type="pres">
      <dgm:prSet presAssocID="{014504AC-0C92-4172-B25B-F353341F8E32}" presName="bgRect" presStyleLbl="bgShp" presStyleIdx="0" presStyleCnt="4"/>
      <dgm:spPr/>
    </dgm:pt>
    <dgm:pt modelId="{EFE00B12-95B1-4805-8BBD-C506A4047292}" type="pres">
      <dgm:prSet presAssocID="{014504AC-0C92-4172-B25B-F353341F8E3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1B6F19C5-0D23-410B-8D5E-C73974C4BD02}" type="pres">
      <dgm:prSet presAssocID="{014504AC-0C92-4172-B25B-F353341F8E32}" presName="spaceRect" presStyleCnt="0"/>
      <dgm:spPr/>
    </dgm:pt>
    <dgm:pt modelId="{935E2045-3229-405A-BA1A-A6A7D25B136B}" type="pres">
      <dgm:prSet presAssocID="{014504AC-0C92-4172-B25B-F353341F8E32}" presName="parTx" presStyleLbl="revTx" presStyleIdx="0" presStyleCnt="4" custScaleX="87521" custLinFactNeighborX="-749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6DF7EE4-43EC-4498-AC8D-7B0FDF260A28}" type="pres">
      <dgm:prSet presAssocID="{F4D9E39D-080F-4C40-BA68-2328FEC19B37}" presName="sibTrans" presStyleCnt="0"/>
      <dgm:spPr/>
    </dgm:pt>
    <dgm:pt modelId="{6B7B7F3F-69AD-40D0-9E9B-25B2D458510A}" type="pres">
      <dgm:prSet presAssocID="{8F60A888-0BE8-4E30-BF1E-73036C950ED4}" presName="compNode" presStyleCnt="0"/>
      <dgm:spPr/>
    </dgm:pt>
    <dgm:pt modelId="{95387900-D27E-4613-A27F-E47501E490D6}" type="pres">
      <dgm:prSet presAssocID="{8F60A888-0BE8-4E30-BF1E-73036C950ED4}" presName="bgRect" presStyleLbl="bgShp" presStyleIdx="1" presStyleCnt="4"/>
      <dgm:spPr/>
    </dgm:pt>
    <dgm:pt modelId="{8CD99EC7-9A6A-47CE-9DA3-148E95A5495D}" type="pres">
      <dgm:prSet presAssocID="{8F60A888-0BE8-4E30-BF1E-73036C950ED4}" presName="iconRect" presStyleLbl="node1" presStyleIdx="1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7879FAF3-59BF-4BBF-94C3-55A494C21662}" type="pres">
      <dgm:prSet presAssocID="{8F60A888-0BE8-4E30-BF1E-73036C950ED4}" presName="spaceRect" presStyleCnt="0"/>
      <dgm:spPr/>
    </dgm:pt>
    <dgm:pt modelId="{D4D41CA2-ADD8-4EED-B6D2-B33CAD544CFE}" type="pres">
      <dgm:prSet presAssocID="{8F60A888-0BE8-4E30-BF1E-73036C950ED4}" presName="parTx" presStyleLbl="revTx" presStyleIdx="1" presStyleCnt="4" custScaleX="100000" custLinFactNeighborX="-1344" custLinFactNeighborY="-415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F03FD4E-706D-0D46-B218-5A224A73D07D}" type="pres">
      <dgm:prSet presAssocID="{409A55CC-684D-4E11-ABBC-BC0D63152AA1}" presName="sibTrans" presStyleCnt="0"/>
      <dgm:spPr/>
    </dgm:pt>
    <dgm:pt modelId="{0A82A464-2DC3-AD4B-9E7F-3E0E627B5B5C}" type="pres">
      <dgm:prSet presAssocID="{FDF13102-8561-9248-9A09-4E5726DBBB17}" presName="compNode" presStyleCnt="0"/>
      <dgm:spPr/>
    </dgm:pt>
    <dgm:pt modelId="{91A22F21-159E-084C-A7A3-CDC1FC59C0ED}" type="pres">
      <dgm:prSet presAssocID="{FDF13102-8561-9248-9A09-4E5726DBBB17}" presName="bgRect" presStyleLbl="bgShp" presStyleIdx="2" presStyleCnt="4"/>
      <dgm:spPr/>
    </dgm:pt>
    <dgm:pt modelId="{A0DB3F1E-4D41-074D-9EA7-EC45535DA67D}" type="pres">
      <dgm:prSet presAssocID="{FDF13102-8561-9248-9A09-4E5726DBBB17}" presName="iconRect" presStyleLbl="node1" presStyleIdx="2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</dgm:spPr>
    </dgm:pt>
    <dgm:pt modelId="{F6093CDB-7E3C-3C4D-B551-47C481B9AAB7}" type="pres">
      <dgm:prSet presAssocID="{FDF13102-8561-9248-9A09-4E5726DBBB17}" presName="spaceRect" presStyleCnt="0"/>
      <dgm:spPr/>
    </dgm:pt>
    <dgm:pt modelId="{C0C8512C-E4D8-864A-9E5D-017681BA9D77}" type="pres">
      <dgm:prSet presAssocID="{FDF13102-8561-9248-9A09-4E5726DBBB17}" presName="parTx" presStyleLbl="revTx" presStyleIdx="2" presStyleCnt="4" custScaleX="87521" custLinFactNeighborX="-749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A62D0A2-3ADF-7842-902D-56B1FA046124}" type="pres">
      <dgm:prSet presAssocID="{DE46CE95-DFAF-9740-B378-BB05180AD40F}" presName="sibTrans" presStyleCnt="0"/>
      <dgm:spPr/>
    </dgm:pt>
    <dgm:pt modelId="{56FC9875-9AA4-AA45-A17B-C2BF8D314807}" type="pres">
      <dgm:prSet presAssocID="{BFA8D08B-C8B6-BC4C-B2DA-25B50B43FA69}" presName="compNode" presStyleCnt="0"/>
      <dgm:spPr/>
    </dgm:pt>
    <dgm:pt modelId="{1A1FE081-C9F7-B547-8001-46265134352B}" type="pres">
      <dgm:prSet presAssocID="{BFA8D08B-C8B6-BC4C-B2DA-25B50B43FA69}" presName="bgRect" presStyleLbl="bgShp" presStyleIdx="3" presStyleCnt="4"/>
      <dgm:spPr/>
    </dgm:pt>
    <dgm:pt modelId="{5F8E4FD7-9D35-7540-A55F-ECA9DB29569B}" type="pres">
      <dgm:prSet presAssocID="{BFA8D08B-C8B6-BC4C-B2DA-25B50B43FA69}" presName="iconRect" presStyleLbl="node1" presStyleIdx="3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</dgm:spPr>
    </dgm:pt>
    <dgm:pt modelId="{ECD2CDF9-304E-1F49-B218-8F3EBD36C858}" type="pres">
      <dgm:prSet presAssocID="{BFA8D08B-C8B6-BC4C-B2DA-25B50B43FA69}" presName="spaceRect" presStyleCnt="0"/>
      <dgm:spPr/>
    </dgm:pt>
    <dgm:pt modelId="{3EEC5992-FFFE-9847-819A-BDE268664D31}" type="pres">
      <dgm:prSet presAssocID="{BFA8D08B-C8B6-BC4C-B2DA-25B50B43FA69}" presName="parTx" presStyleLbl="revTx" presStyleIdx="3" presStyleCnt="4" custScaleX="87521" custLinFactNeighborX="-749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4A78363F-B342-EC48-AEBE-FB6DCFEC8D17}" type="presOf" srcId="{FDF13102-8561-9248-9A09-4E5726DBBB17}" destId="{C0C8512C-E4D8-864A-9E5D-017681BA9D77}" srcOrd="0" destOrd="0" presId="urn:microsoft.com/office/officeart/2018/2/layout/IconVerticalSolidList"/>
    <dgm:cxn modelId="{2231E550-9445-9544-A884-C78595B88647}" srcId="{60C66B5C-B35D-4DD0-8767-DE287FB65AC9}" destId="{FDF13102-8561-9248-9A09-4E5726DBBB17}" srcOrd="2" destOrd="0" parTransId="{379EF4D2-5108-8945-B286-2DFB0C8B930F}" sibTransId="{DE46CE95-DFAF-9740-B378-BB05180AD40F}"/>
    <dgm:cxn modelId="{938D605D-999D-134E-825F-7986DECF7F99}" srcId="{60C66B5C-B35D-4DD0-8767-DE287FB65AC9}" destId="{BFA8D08B-C8B6-BC4C-B2DA-25B50B43FA69}" srcOrd="3" destOrd="0" parTransId="{F4214103-690B-0743-A8E3-E92F6F873B3F}" sibTransId="{20B473EE-A753-4A4A-87AC-ACF1324D18F2}"/>
    <dgm:cxn modelId="{11C93B22-27B9-47D4-9539-37EA64C0D1A0}" type="presOf" srcId="{8F60A888-0BE8-4E30-BF1E-73036C950ED4}" destId="{D4D41CA2-ADD8-4EED-B6D2-B33CAD544CFE}" srcOrd="0" destOrd="0" presId="urn:microsoft.com/office/officeart/2018/2/layout/IconVerticalSolidList"/>
    <dgm:cxn modelId="{100642DC-C5F3-428B-B4B4-8DA8C206A585}" type="presOf" srcId="{60C66B5C-B35D-4DD0-8767-DE287FB65AC9}" destId="{224CA282-77CB-4794-BBB5-3D1AC9DD49CA}" srcOrd="0" destOrd="0" presId="urn:microsoft.com/office/officeart/2018/2/layout/IconVerticalSolidList"/>
    <dgm:cxn modelId="{3902493F-2180-4C20-86FF-EA949E375DC6}" srcId="{60C66B5C-B35D-4DD0-8767-DE287FB65AC9}" destId="{8F60A888-0BE8-4E30-BF1E-73036C950ED4}" srcOrd="1" destOrd="0" parTransId="{8C9DF20A-00FA-4ACC-9291-B6E19F041C05}" sibTransId="{409A55CC-684D-4E11-ABBC-BC0D63152AA1}"/>
    <dgm:cxn modelId="{A401E54B-BDC2-4843-AE36-30234E95A3AF}" type="presOf" srcId="{014504AC-0C92-4172-B25B-F353341F8E32}" destId="{935E2045-3229-405A-BA1A-A6A7D25B136B}" srcOrd="0" destOrd="0" presId="urn:microsoft.com/office/officeart/2018/2/layout/IconVerticalSolidList"/>
    <dgm:cxn modelId="{D804B27D-2D2D-4AC7-BBB5-C9EA775BDBBC}" srcId="{60C66B5C-B35D-4DD0-8767-DE287FB65AC9}" destId="{014504AC-0C92-4172-B25B-F353341F8E32}" srcOrd="0" destOrd="0" parTransId="{841E7353-B79E-4079-927B-5EAC831E7A27}" sibTransId="{F4D9E39D-080F-4C40-BA68-2328FEC19B37}"/>
    <dgm:cxn modelId="{A729D886-92DB-5947-9052-2DBFE6CA6EC7}" type="presOf" srcId="{BFA8D08B-C8B6-BC4C-B2DA-25B50B43FA69}" destId="{3EEC5992-FFFE-9847-819A-BDE268664D31}" srcOrd="0" destOrd="0" presId="urn:microsoft.com/office/officeart/2018/2/layout/IconVerticalSolidList"/>
    <dgm:cxn modelId="{9887AADD-6EDB-4518-A769-6553361599DA}" type="presParOf" srcId="{224CA282-77CB-4794-BBB5-3D1AC9DD49CA}" destId="{E88272B9-F483-4117-9207-1CEEA581C078}" srcOrd="0" destOrd="0" presId="urn:microsoft.com/office/officeart/2018/2/layout/IconVerticalSolidList"/>
    <dgm:cxn modelId="{70BCD788-D75E-405F-8BF2-C30007F9CAF8}" type="presParOf" srcId="{E88272B9-F483-4117-9207-1CEEA581C078}" destId="{72DB43F1-E382-4B46-8384-E8311313E727}" srcOrd="0" destOrd="0" presId="urn:microsoft.com/office/officeart/2018/2/layout/IconVerticalSolidList"/>
    <dgm:cxn modelId="{EA772E70-3DB6-40F4-A6F4-30FE79626380}" type="presParOf" srcId="{E88272B9-F483-4117-9207-1CEEA581C078}" destId="{EFE00B12-95B1-4805-8BBD-C506A4047292}" srcOrd="1" destOrd="0" presId="urn:microsoft.com/office/officeart/2018/2/layout/IconVerticalSolidList"/>
    <dgm:cxn modelId="{47C1C3F2-5304-49E9-B4E8-C0439F4B209A}" type="presParOf" srcId="{E88272B9-F483-4117-9207-1CEEA581C078}" destId="{1B6F19C5-0D23-410B-8D5E-C73974C4BD02}" srcOrd="2" destOrd="0" presId="urn:microsoft.com/office/officeart/2018/2/layout/IconVerticalSolidList"/>
    <dgm:cxn modelId="{2B1D00E3-6F83-4DF6-B2A2-187C9B3981A4}" type="presParOf" srcId="{E88272B9-F483-4117-9207-1CEEA581C078}" destId="{935E2045-3229-405A-BA1A-A6A7D25B136B}" srcOrd="3" destOrd="0" presId="urn:microsoft.com/office/officeart/2018/2/layout/IconVerticalSolidList"/>
    <dgm:cxn modelId="{C52B22F5-E39C-48F2-B9C8-406AC2786854}" type="presParOf" srcId="{224CA282-77CB-4794-BBB5-3D1AC9DD49CA}" destId="{D6DF7EE4-43EC-4498-AC8D-7B0FDF260A28}" srcOrd="1" destOrd="0" presId="urn:microsoft.com/office/officeart/2018/2/layout/IconVerticalSolidList"/>
    <dgm:cxn modelId="{D00ABBFE-A4AA-4C2F-89DD-C8B7E73411B8}" type="presParOf" srcId="{224CA282-77CB-4794-BBB5-3D1AC9DD49CA}" destId="{6B7B7F3F-69AD-40D0-9E9B-25B2D458510A}" srcOrd="2" destOrd="0" presId="urn:microsoft.com/office/officeart/2018/2/layout/IconVerticalSolidList"/>
    <dgm:cxn modelId="{48EAA4B1-481A-4774-86DE-6B6464C40711}" type="presParOf" srcId="{6B7B7F3F-69AD-40D0-9E9B-25B2D458510A}" destId="{95387900-D27E-4613-A27F-E47501E490D6}" srcOrd="0" destOrd="0" presId="urn:microsoft.com/office/officeart/2018/2/layout/IconVerticalSolidList"/>
    <dgm:cxn modelId="{E7BF0768-61B2-4DAF-8EC0-5FC1977ACEF3}" type="presParOf" srcId="{6B7B7F3F-69AD-40D0-9E9B-25B2D458510A}" destId="{8CD99EC7-9A6A-47CE-9DA3-148E95A5495D}" srcOrd="1" destOrd="0" presId="urn:microsoft.com/office/officeart/2018/2/layout/IconVerticalSolidList"/>
    <dgm:cxn modelId="{0708CEEA-7C0F-4298-A624-304AEFC26271}" type="presParOf" srcId="{6B7B7F3F-69AD-40D0-9E9B-25B2D458510A}" destId="{7879FAF3-59BF-4BBF-94C3-55A494C21662}" srcOrd="2" destOrd="0" presId="urn:microsoft.com/office/officeart/2018/2/layout/IconVerticalSolidList"/>
    <dgm:cxn modelId="{1298CF8B-F100-4C4B-973C-1B8408EA5C6E}" type="presParOf" srcId="{6B7B7F3F-69AD-40D0-9E9B-25B2D458510A}" destId="{D4D41CA2-ADD8-4EED-B6D2-B33CAD544CFE}" srcOrd="3" destOrd="0" presId="urn:microsoft.com/office/officeart/2018/2/layout/IconVerticalSolidList"/>
    <dgm:cxn modelId="{F23816E1-D8EE-8342-8AC3-3A1F3B284C44}" type="presParOf" srcId="{224CA282-77CB-4794-BBB5-3D1AC9DD49CA}" destId="{EF03FD4E-706D-0D46-B218-5A224A73D07D}" srcOrd="3" destOrd="0" presId="urn:microsoft.com/office/officeart/2018/2/layout/IconVerticalSolidList"/>
    <dgm:cxn modelId="{109F9D07-1D54-E443-9B4F-A52DEAE3F342}" type="presParOf" srcId="{224CA282-77CB-4794-BBB5-3D1AC9DD49CA}" destId="{0A82A464-2DC3-AD4B-9E7F-3E0E627B5B5C}" srcOrd="4" destOrd="0" presId="urn:microsoft.com/office/officeart/2018/2/layout/IconVerticalSolidList"/>
    <dgm:cxn modelId="{654D1A28-02EC-1C40-BFE7-36122B1E2FB8}" type="presParOf" srcId="{0A82A464-2DC3-AD4B-9E7F-3E0E627B5B5C}" destId="{91A22F21-159E-084C-A7A3-CDC1FC59C0ED}" srcOrd="0" destOrd="0" presId="urn:microsoft.com/office/officeart/2018/2/layout/IconVerticalSolidList"/>
    <dgm:cxn modelId="{B7F4B0C8-C094-F34E-95FD-68B62765BDB3}" type="presParOf" srcId="{0A82A464-2DC3-AD4B-9E7F-3E0E627B5B5C}" destId="{A0DB3F1E-4D41-074D-9EA7-EC45535DA67D}" srcOrd="1" destOrd="0" presId="urn:microsoft.com/office/officeart/2018/2/layout/IconVerticalSolidList"/>
    <dgm:cxn modelId="{07C8EF4B-E0D3-E843-B31B-3A0E135555C4}" type="presParOf" srcId="{0A82A464-2DC3-AD4B-9E7F-3E0E627B5B5C}" destId="{F6093CDB-7E3C-3C4D-B551-47C481B9AAB7}" srcOrd="2" destOrd="0" presId="urn:microsoft.com/office/officeart/2018/2/layout/IconVerticalSolidList"/>
    <dgm:cxn modelId="{0E51F2DF-C1B3-2142-8D93-BDA2FDFFDF0A}" type="presParOf" srcId="{0A82A464-2DC3-AD4B-9E7F-3E0E627B5B5C}" destId="{C0C8512C-E4D8-864A-9E5D-017681BA9D77}" srcOrd="3" destOrd="0" presId="urn:microsoft.com/office/officeart/2018/2/layout/IconVerticalSolidList"/>
    <dgm:cxn modelId="{A12316ED-85AF-404B-A227-3F150612115F}" type="presParOf" srcId="{224CA282-77CB-4794-BBB5-3D1AC9DD49CA}" destId="{8A62D0A2-3ADF-7842-902D-56B1FA046124}" srcOrd="5" destOrd="0" presId="urn:microsoft.com/office/officeart/2018/2/layout/IconVerticalSolidList"/>
    <dgm:cxn modelId="{CDC36EB1-B417-E549-B8C3-5ED36A00C78C}" type="presParOf" srcId="{224CA282-77CB-4794-BBB5-3D1AC9DD49CA}" destId="{56FC9875-9AA4-AA45-A17B-C2BF8D314807}" srcOrd="6" destOrd="0" presId="urn:microsoft.com/office/officeart/2018/2/layout/IconVerticalSolidList"/>
    <dgm:cxn modelId="{505258E6-D578-3B47-B4CA-ABD179E1C85F}" type="presParOf" srcId="{56FC9875-9AA4-AA45-A17B-C2BF8D314807}" destId="{1A1FE081-C9F7-B547-8001-46265134352B}" srcOrd="0" destOrd="0" presId="urn:microsoft.com/office/officeart/2018/2/layout/IconVerticalSolidList"/>
    <dgm:cxn modelId="{A0E03A47-6760-B546-BB28-37C3E2EAA707}" type="presParOf" srcId="{56FC9875-9AA4-AA45-A17B-C2BF8D314807}" destId="{5F8E4FD7-9D35-7540-A55F-ECA9DB29569B}" srcOrd="1" destOrd="0" presId="urn:microsoft.com/office/officeart/2018/2/layout/IconVerticalSolidList"/>
    <dgm:cxn modelId="{53F710C2-7977-8E40-BD4D-37FB7F31A032}" type="presParOf" srcId="{56FC9875-9AA4-AA45-A17B-C2BF8D314807}" destId="{ECD2CDF9-304E-1F49-B218-8F3EBD36C858}" srcOrd="2" destOrd="0" presId="urn:microsoft.com/office/officeart/2018/2/layout/IconVerticalSolidList"/>
    <dgm:cxn modelId="{CCD91DB0-D4B2-AA41-9991-1CF86CCDD9E9}" type="presParOf" srcId="{56FC9875-9AA4-AA45-A17B-C2BF8D314807}" destId="{3EEC5992-FFFE-9847-819A-BDE268664D3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970D8F-6AD9-6140-888D-566CEAA1FFEE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83792C-245C-B142-90CE-AB5B6442E7FA}">
      <dgm:prSet phldrT="[Text]" custT="1"/>
      <dgm:spPr/>
      <dgm:t>
        <a:bodyPr/>
        <a:lstStyle/>
        <a:p>
          <a:pPr>
            <a:buFont typeface="Wingdings" pitchFamily="2" charset="2"/>
            <a:buChar char="§"/>
          </a:pPr>
          <a:r>
            <a:rPr lang="en-US" sz="2200" dirty="0"/>
            <a:t>2 spaces for principal </a:t>
          </a:r>
          <a:br>
            <a:rPr lang="en-US" sz="2200" dirty="0"/>
          </a:br>
          <a:r>
            <a:rPr lang="en-US" sz="2200" dirty="0"/>
            <a:t>single-family dwelling, </a:t>
          </a:r>
          <a:br>
            <a:rPr lang="en-US" sz="2200" dirty="0"/>
          </a:br>
          <a:r>
            <a:rPr lang="en-US" sz="2200" dirty="0"/>
            <a:t>PLUS</a:t>
          </a:r>
        </a:p>
      </dgm:t>
    </dgm:pt>
    <dgm:pt modelId="{C1C2EAE5-A21B-8B45-8143-BF8C0DA5AADB}" type="parTrans" cxnId="{E146497E-F05D-8B4C-BE9D-DB11F7ECB4CA}">
      <dgm:prSet/>
      <dgm:spPr/>
      <dgm:t>
        <a:bodyPr/>
        <a:lstStyle/>
        <a:p>
          <a:endParaRPr lang="en-US" sz="2200"/>
        </a:p>
      </dgm:t>
    </dgm:pt>
    <dgm:pt modelId="{A001758D-1469-F545-B124-17EE03DFD4B8}" type="sibTrans" cxnId="{E146497E-F05D-8B4C-BE9D-DB11F7ECB4CA}">
      <dgm:prSet/>
      <dgm:spPr/>
      <dgm:t>
        <a:bodyPr/>
        <a:lstStyle/>
        <a:p>
          <a:endParaRPr lang="en-US" sz="2200"/>
        </a:p>
      </dgm:t>
    </dgm:pt>
    <dgm:pt modelId="{2E268783-05C4-D04A-B456-8A5E9F7BC55A}">
      <dgm:prSet phldrT="[Text]" custT="1"/>
      <dgm:spPr/>
      <dgm:t>
        <a:bodyPr/>
        <a:lstStyle/>
        <a:p>
          <a:pPr>
            <a:buFont typeface="Wingdings" pitchFamily="2" charset="2"/>
            <a:buChar char="§"/>
          </a:pPr>
          <a:r>
            <a:rPr lang="en-US" sz="2200" dirty="0"/>
            <a:t>1 space for ADU </a:t>
          </a:r>
          <a:br>
            <a:rPr lang="en-US" sz="2200" dirty="0"/>
          </a:br>
          <a:r>
            <a:rPr lang="en-US" sz="2200" dirty="0"/>
            <a:t>up to 750 sq. ft.</a:t>
          </a:r>
        </a:p>
      </dgm:t>
    </dgm:pt>
    <dgm:pt modelId="{C4870D8D-98C0-984C-8905-1652BC12BCAB}" type="parTrans" cxnId="{C1D73148-B497-0942-AAD4-2EBE7FDAD4F1}">
      <dgm:prSet/>
      <dgm:spPr/>
      <dgm:t>
        <a:bodyPr/>
        <a:lstStyle/>
        <a:p>
          <a:endParaRPr lang="en-US" sz="2200"/>
        </a:p>
      </dgm:t>
    </dgm:pt>
    <dgm:pt modelId="{F46FFA86-93BE-714B-86DB-CAF7967F5A1C}" type="sibTrans" cxnId="{C1D73148-B497-0942-AAD4-2EBE7FDAD4F1}">
      <dgm:prSet/>
      <dgm:spPr/>
      <dgm:t>
        <a:bodyPr/>
        <a:lstStyle/>
        <a:p>
          <a:endParaRPr lang="en-US" sz="2200"/>
        </a:p>
      </dgm:t>
    </dgm:pt>
    <dgm:pt modelId="{2B6646E3-081F-F34D-AC6C-6F8A39F9EC19}">
      <dgm:prSet phldrT="[Text]" custT="1"/>
      <dgm:spPr/>
      <dgm:t>
        <a:bodyPr/>
        <a:lstStyle/>
        <a:p>
          <a:pPr>
            <a:buFont typeface="Wingdings" pitchFamily="2" charset="2"/>
            <a:buChar char="§"/>
          </a:pPr>
          <a:r>
            <a:rPr lang="en-US" sz="2200" dirty="0"/>
            <a:t>2 spaces for ADU </a:t>
          </a:r>
          <a:br>
            <a:rPr lang="en-US" sz="2200" dirty="0"/>
          </a:br>
          <a:r>
            <a:rPr lang="en-US" sz="2200" dirty="0"/>
            <a:t>more than 750 sq. ft.</a:t>
          </a:r>
        </a:p>
      </dgm:t>
    </dgm:pt>
    <dgm:pt modelId="{4DA28FB0-61E3-BB46-BA60-104E6CA8F1A4}" type="parTrans" cxnId="{00251140-A124-6046-BC23-51BFE2CB48CE}">
      <dgm:prSet/>
      <dgm:spPr/>
      <dgm:t>
        <a:bodyPr/>
        <a:lstStyle/>
        <a:p>
          <a:endParaRPr lang="en-US" sz="2200"/>
        </a:p>
      </dgm:t>
    </dgm:pt>
    <dgm:pt modelId="{DDFE26EC-0E82-1040-9A55-AFF1DA0F3F90}" type="sibTrans" cxnId="{00251140-A124-6046-BC23-51BFE2CB48CE}">
      <dgm:prSet/>
      <dgm:spPr/>
      <dgm:t>
        <a:bodyPr/>
        <a:lstStyle/>
        <a:p>
          <a:endParaRPr lang="en-US" sz="2200"/>
        </a:p>
      </dgm:t>
    </dgm:pt>
    <dgm:pt modelId="{5102B80F-3FAF-7841-AA38-462B494AE41C}" type="pres">
      <dgm:prSet presAssocID="{5C970D8F-6AD9-6140-888D-566CEAA1FFE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3987611-2395-164A-AF9F-B3DD0E182924}" type="pres">
      <dgm:prSet presAssocID="{C283792C-245C-B142-90CE-AB5B6442E7FA}" presName="hierRoot1" presStyleCnt="0">
        <dgm:presLayoutVars>
          <dgm:hierBranch val="init"/>
        </dgm:presLayoutVars>
      </dgm:prSet>
      <dgm:spPr/>
    </dgm:pt>
    <dgm:pt modelId="{86CBAF77-893E-6F42-AF4B-F4AA2AA8B7D5}" type="pres">
      <dgm:prSet presAssocID="{C283792C-245C-B142-90CE-AB5B6442E7FA}" presName="rootComposite1" presStyleCnt="0"/>
      <dgm:spPr/>
    </dgm:pt>
    <dgm:pt modelId="{AF8E6D32-4074-5C41-9EF2-5C575E0708A7}" type="pres">
      <dgm:prSet presAssocID="{C283792C-245C-B142-90CE-AB5B6442E7F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982B50-1466-1F45-BC02-51A720D2BB6B}" type="pres">
      <dgm:prSet presAssocID="{C283792C-245C-B142-90CE-AB5B6442E7F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0897ECF-619E-7541-B17A-274BFF9A7D88}" type="pres">
      <dgm:prSet presAssocID="{C283792C-245C-B142-90CE-AB5B6442E7FA}" presName="hierChild2" presStyleCnt="0"/>
      <dgm:spPr/>
    </dgm:pt>
    <dgm:pt modelId="{CFB09534-22A1-7D40-A074-72BA08F52A44}" type="pres">
      <dgm:prSet presAssocID="{C4870D8D-98C0-984C-8905-1652BC12BCAB}" presName="Name64" presStyleLbl="parChTrans1D2" presStyleIdx="0" presStyleCnt="2"/>
      <dgm:spPr/>
      <dgm:t>
        <a:bodyPr/>
        <a:lstStyle/>
        <a:p>
          <a:endParaRPr lang="en-US"/>
        </a:p>
      </dgm:t>
    </dgm:pt>
    <dgm:pt modelId="{B94B43CA-5428-B14F-88D0-07AE3F6ACFFC}" type="pres">
      <dgm:prSet presAssocID="{2E268783-05C4-D04A-B456-8A5E9F7BC55A}" presName="hierRoot2" presStyleCnt="0">
        <dgm:presLayoutVars>
          <dgm:hierBranch val="init"/>
        </dgm:presLayoutVars>
      </dgm:prSet>
      <dgm:spPr/>
    </dgm:pt>
    <dgm:pt modelId="{4C6C40CD-76F2-E043-8F61-EF42003B9134}" type="pres">
      <dgm:prSet presAssocID="{2E268783-05C4-D04A-B456-8A5E9F7BC55A}" presName="rootComposite" presStyleCnt="0"/>
      <dgm:spPr/>
    </dgm:pt>
    <dgm:pt modelId="{3DFAF777-3BDC-A24E-944A-591280FB0A9B}" type="pres">
      <dgm:prSet presAssocID="{2E268783-05C4-D04A-B456-8A5E9F7BC55A}" presName="rootText" presStyleLbl="node2" presStyleIdx="0" presStyleCnt="2" custLinFactNeighborX="-424" custLinFactNeighborY="-288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3B3772-4406-DA40-9917-3BF03079F706}" type="pres">
      <dgm:prSet presAssocID="{2E268783-05C4-D04A-B456-8A5E9F7BC55A}" presName="rootConnector" presStyleLbl="node2" presStyleIdx="0" presStyleCnt="2"/>
      <dgm:spPr/>
      <dgm:t>
        <a:bodyPr/>
        <a:lstStyle/>
        <a:p>
          <a:endParaRPr lang="en-US"/>
        </a:p>
      </dgm:t>
    </dgm:pt>
    <dgm:pt modelId="{365965C2-A534-7D4C-A93C-E2B7E37EDC5E}" type="pres">
      <dgm:prSet presAssocID="{2E268783-05C4-D04A-B456-8A5E9F7BC55A}" presName="hierChild4" presStyleCnt="0"/>
      <dgm:spPr/>
    </dgm:pt>
    <dgm:pt modelId="{44A1372E-0B7C-0640-A870-9DF77B6EB8EC}" type="pres">
      <dgm:prSet presAssocID="{2E268783-05C4-D04A-B456-8A5E9F7BC55A}" presName="hierChild5" presStyleCnt="0"/>
      <dgm:spPr/>
    </dgm:pt>
    <dgm:pt modelId="{A38A43FD-BD1F-024F-A91D-50275F98C8D6}" type="pres">
      <dgm:prSet presAssocID="{4DA28FB0-61E3-BB46-BA60-104E6CA8F1A4}" presName="Name64" presStyleLbl="parChTrans1D2" presStyleIdx="1" presStyleCnt="2"/>
      <dgm:spPr/>
      <dgm:t>
        <a:bodyPr/>
        <a:lstStyle/>
        <a:p>
          <a:endParaRPr lang="en-US"/>
        </a:p>
      </dgm:t>
    </dgm:pt>
    <dgm:pt modelId="{D75C9EF3-62B5-FD4C-B204-FF365964CCD2}" type="pres">
      <dgm:prSet presAssocID="{2B6646E3-081F-F34D-AC6C-6F8A39F9EC19}" presName="hierRoot2" presStyleCnt="0">
        <dgm:presLayoutVars>
          <dgm:hierBranch val="init"/>
        </dgm:presLayoutVars>
      </dgm:prSet>
      <dgm:spPr/>
    </dgm:pt>
    <dgm:pt modelId="{A4171D1C-B0C2-D94A-9F30-FE9EBC632FD6}" type="pres">
      <dgm:prSet presAssocID="{2B6646E3-081F-F34D-AC6C-6F8A39F9EC19}" presName="rootComposite" presStyleCnt="0"/>
      <dgm:spPr/>
    </dgm:pt>
    <dgm:pt modelId="{CE41FCDD-BF62-6A49-8296-29EB24AA394C}" type="pres">
      <dgm:prSet presAssocID="{2B6646E3-081F-F34D-AC6C-6F8A39F9EC19}" presName="rootText" presStyleLbl="node2" presStyleIdx="1" presStyleCnt="2" custLinFactNeighborX="424" custLinFactNeighborY="208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B53552-49F8-0F45-9153-3F5482B23D60}" type="pres">
      <dgm:prSet presAssocID="{2B6646E3-081F-F34D-AC6C-6F8A39F9EC19}" presName="rootConnector" presStyleLbl="node2" presStyleIdx="1" presStyleCnt="2"/>
      <dgm:spPr/>
      <dgm:t>
        <a:bodyPr/>
        <a:lstStyle/>
        <a:p>
          <a:endParaRPr lang="en-US"/>
        </a:p>
      </dgm:t>
    </dgm:pt>
    <dgm:pt modelId="{087C6098-718A-9644-B3F2-42D2D14D3B51}" type="pres">
      <dgm:prSet presAssocID="{2B6646E3-081F-F34D-AC6C-6F8A39F9EC19}" presName="hierChild4" presStyleCnt="0"/>
      <dgm:spPr/>
    </dgm:pt>
    <dgm:pt modelId="{F817FD6B-F0FA-3240-B329-47C7483883A6}" type="pres">
      <dgm:prSet presAssocID="{2B6646E3-081F-F34D-AC6C-6F8A39F9EC19}" presName="hierChild5" presStyleCnt="0"/>
      <dgm:spPr/>
    </dgm:pt>
    <dgm:pt modelId="{A5ED48C3-DF1A-5C4F-912C-5874C852094C}" type="pres">
      <dgm:prSet presAssocID="{C283792C-245C-B142-90CE-AB5B6442E7FA}" presName="hierChild3" presStyleCnt="0"/>
      <dgm:spPr/>
    </dgm:pt>
  </dgm:ptLst>
  <dgm:cxnLst>
    <dgm:cxn modelId="{96FA4D63-B5D1-3C40-BE19-12B815996D42}" type="presOf" srcId="{C283792C-245C-B142-90CE-AB5B6442E7FA}" destId="{AF8E6D32-4074-5C41-9EF2-5C575E0708A7}" srcOrd="0" destOrd="0" presId="urn:microsoft.com/office/officeart/2009/3/layout/HorizontalOrganizationChart"/>
    <dgm:cxn modelId="{00251140-A124-6046-BC23-51BFE2CB48CE}" srcId="{C283792C-245C-B142-90CE-AB5B6442E7FA}" destId="{2B6646E3-081F-F34D-AC6C-6F8A39F9EC19}" srcOrd="1" destOrd="0" parTransId="{4DA28FB0-61E3-BB46-BA60-104E6CA8F1A4}" sibTransId="{DDFE26EC-0E82-1040-9A55-AFF1DA0F3F90}"/>
    <dgm:cxn modelId="{E146497E-F05D-8B4C-BE9D-DB11F7ECB4CA}" srcId="{5C970D8F-6AD9-6140-888D-566CEAA1FFEE}" destId="{C283792C-245C-B142-90CE-AB5B6442E7FA}" srcOrd="0" destOrd="0" parTransId="{C1C2EAE5-A21B-8B45-8143-BF8C0DA5AADB}" sibTransId="{A001758D-1469-F545-B124-17EE03DFD4B8}"/>
    <dgm:cxn modelId="{EC1F9B3D-DB19-4D43-BBA8-BD995DD5D7FB}" type="presOf" srcId="{2E268783-05C4-D04A-B456-8A5E9F7BC55A}" destId="{3DFAF777-3BDC-A24E-944A-591280FB0A9B}" srcOrd="0" destOrd="0" presId="urn:microsoft.com/office/officeart/2009/3/layout/HorizontalOrganizationChart"/>
    <dgm:cxn modelId="{7545164B-2BAD-7A4B-9E38-9FE30548E6CB}" type="presOf" srcId="{2E268783-05C4-D04A-B456-8A5E9F7BC55A}" destId="{0A3B3772-4406-DA40-9917-3BF03079F706}" srcOrd="1" destOrd="0" presId="urn:microsoft.com/office/officeart/2009/3/layout/HorizontalOrganizationChart"/>
    <dgm:cxn modelId="{F7AE8611-766F-F848-88D7-84378E937FA1}" type="presOf" srcId="{4DA28FB0-61E3-BB46-BA60-104E6CA8F1A4}" destId="{A38A43FD-BD1F-024F-A91D-50275F98C8D6}" srcOrd="0" destOrd="0" presId="urn:microsoft.com/office/officeart/2009/3/layout/HorizontalOrganizationChart"/>
    <dgm:cxn modelId="{19931D79-8163-4646-9692-02EAE81ED412}" type="presOf" srcId="{5C970D8F-6AD9-6140-888D-566CEAA1FFEE}" destId="{5102B80F-3FAF-7841-AA38-462B494AE41C}" srcOrd="0" destOrd="0" presId="urn:microsoft.com/office/officeart/2009/3/layout/HorizontalOrganizationChart"/>
    <dgm:cxn modelId="{C1D73148-B497-0942-AAD4-2EBE7FDAD4F1}" srcId="{C283792C-245C-B142-90CE-AB5B6442E7FA}" destId="{2E268783-05C4-D04A-B456-8A5E9F7BC55A}" srcOrd="0" destOrd="0" parTransId="{C4870D8D-98C0-984C-8905-1652BC12BCAB}" sibTransId="{F46FFA86-93BE-714B-86DB-CAF7967F5A1C}"/>
    <dgm:cxn modelId="{91BD3799-1360-D14E-AFC4-ED117F51F298}" type="presOf" srcId="{2B6646E3-081F-F34D-AC6C-6F8A39F9EC19}" destId="{CE41FCDD-BF62-6A49-8296-29EB24AA394C}" srcOrd="0" destOrd="0" presId="urn:microsoft.com/office/officeart/2009/3/layout/HorizontalOrganizationChart"/>
    <dgm:cxn modelId="{E936D629-04E1-B942-9333-B98CBB0A78E9}" type="presOf" srcId="{C4870D8D-98C0-984C-8905-1652BC12BCAB}" destId="{CFB09534-22A1-7D40-A074-72BA08F52A44}" srcOrd="0" destOrd="0" presId="urn:microsoft.com/office/officeart/2009/3/layout/HorizontalOrganizationChart"/>
    <dgm:cxn modelId="{99607F0C-F14B-C347-999F-CC9488DD7A9B}" type="presOf" srcId="{C283792C-245C-B142-90CE-AB5B6442E7FA}" destId="{83982B50-1466-1F45-BC02-51A720D2BB6B}" srcOrd="1" destOrd="0" presId="urn:microsoft.com/office/officeart/2009/3/layout/HorizontalOrganizationChart"/>
    <dgm:cxn modelId="{DF42532F-CEA2-0D44-940F-EFF62C91C60C}" type="presOf" srcId="{2B6646E3-081F-F34D-AC6C-6F8A39F9EC19}" destId="{46B53552-49F8-0F45-9153-3F5482B23D60}" srcOrd="1" destOrd="0" presId="urn:microsoft.com/office/officeart/2009/3/layout/HorizontalOrganizationChart"/>
    <dgm:cxn modelId="{7742FE76-7A33-2247-A155-B7891103CF3F}" type="presParOf" srcId="{5102B80F-3FAF-7841-AA38-462B494AE41C}" destId="{F3987611-2395-164A-AF9F-B3DD0E182924}" srcOrd="0" destOrd="0" presId="urn:microsoft.com/office/officeart/2009/3/layout/HorizontalOrganizationChart"/>
    <dgm:cxn modelId="{05766EE6-0E9B-794F-B1FB-807995FB65C5}" type="presParOf" srcId="{F3987611-2395-164A-AF9F-B3DD0E182924}" destId="{86CBAF77-893E-6F42-AF4B-F4AA2AA8B7D5}" srcOrd="0" destOrd="0" presId="urn:microsoft.com/office/officeart/2009/3/layout/HorizontalOrganizationChart"/>
    <dgm:cxn modelId="{468B9E17-2F82-024D-A96A-1267954F8F30}" type="presParOf" srcId="{86CBAF77-893E-6F42-AF4B-F4AA2AA8B7D5}" destId="{AF8E6D32-4074-5C41-9EF2-5C575E0708A7}" srcOrd="0" destOrd="0" presId="urn:microsoft.com/office/officeart/2009/3/layout/HorizontalOrganizationChart"/>
    <dgm:cxn modelId="{4C9DBE82-F8EF-1B46-B002-9410BF187E0F}" type="presParOf" srcId="{86CBAF77-893E-6F42-AF4B-F4AA2AA8B7D5}" destId="{83982B50-1466-1F45-BC02-51A720D2BB6B}" srcOrd="1" destOrd="0" presId="urn:microsoft.com/office/officeart/2009/3/layout/HorizontalOrganizationChart"/>
    <dgm:cxn modelId="{AE8F83FC-6D4A-8642-B012-6DAF9C548FF9}" type="presParOf" srcId="{F3987611-2395-164A-AF9F-B3DD0E182924}" destId="{60897ECF-619E-7541-B17A-274BFF9A7D88}" srcOrd="1" destOrd="0" presId="urn:microsoft.com/office/officeart/2009/3/layout/HorizontalOrganizationChart"/>
    <dgm:cxn modelId="{AE95E160-742C-144F-9275-16FC1571AE2B}" type="presParOf" srcId="{60897ECF-619E-7541-B17A-274BFF9A7D88}" destId="{CFB09534-22A1-7D40-A074-72BA08F52A44}" srcOrd="0" destOrd="0" presId="urn:microsoft.com/office/officeart/2009/3/layout/HorizontalOrganizationChart"/>
    <dgm:cxn modelId="{6B0FB634-8131-F54D-8738-3AD3BA246235}" type="presParOf" srcId="{60897ECF-619E-7541-B17A-274BFF9A7D88}" destId="{B94B43CA-5428-B14F-88D0-07AE3F6ACFFC}" srcOrd="1" destOrd="0" presId="urn:microsoft.com/office/officeart/2009/3/layout/HorizontalOrganizationChart"/>
    <dgm:cxn modelId="{FF57CBC4-C4DB-5F47-A9F0-93B3D7EB7A53}" type="presParOf" srcId="{B94B43CA-5428-B14F-88D0-07AE3F6ACFFC}" destId="{4C6C40CD-76F2-E043-8F61-EF42003B9134}" srcOrd="0" destOrd="0" presId="urn:microsoft.com/office/officeart/2009/3/layout/HorizontalOrganizationChart"/>
    <dgm:cxn modelId="{711C12F4-756D-D24C-A7D7-688C28BF06F0}" type="presParOf" srcId="{4C6C40CD-76F2-E043-8F61-EF42003B9134}" destId="{3DFAF777-3BDC-A24E-944A-591280FB0A9B}" srcOrd="0" destOrd="0" presId="urn:microsoft.com/office/officeart/2009/3/layout/HorizontalOrganizationChart"/>
    <dgm:cxn modelId="{B8694604-E4BE-AE4B-ABBA-CED9ACA3CD86}" type="presParOf" srcId="{4C6C40CD-76F2-E043-8F61-EF42003B9134}" destId="{0A3B3772-4406-DA40-9917-3BF03079F706}" srcOrd="1" destOrd="0" presId="urn:microsoft.com/office/officeart/2009/3/layout/HorizontalOrganizationChart"/>
    <dgm:cxn modelId="{0074BD50-E31B-3D4C-A58B-49D0BD2B9E2E}" type="presParOf" srcId="{B94B43CA-5428-B14F-88D0-07AE3F6ACFFC}" destId="{365965C2-A534-7D4C-A93C-E2B7E37EDC5E}" srcOrd="1" destOrd="0" presId="urn:microsoft.com/office/officeart/2009/3/layout/HorizontalOrganizationChart"/>
    <dgm:cxn modelId="{49806F44-C399-D348-A0AD-81FA54A07817}" type="presParOf" srcId="{B94B43CA-5428-B14F-88D0-07AE3F6ACFFC}" destId="{44A1372E-0B7C-0640-A870-9DF77B6EB8EC}" srcOrd="2" destOrd="0" presId="urn:microsoft.com/office/officeart/2009/3/layout/HorizontalOrganizationChart"/>
    <dgm:cxn modelId="{8B5551EC-98B5-854B-BD3A-A2D462ECC4ED}" type="presParOf" srcId="{60897ECF-619E-7541-B17A-274BFF9A7D88}" destId="{A38A43FD-BD1F-024F-A91D-50275F98C8D6}" srcOrd="2" destOrd="0" presId="urn:microsoft.com/office/officeart/2009/3/layout/HorizontalOrganizationChart"/>
    <dgm:cxn modelId="{76BED2BF-EE3E-C54C-B331-2DE39139701B}" type="presParOf" srcId="{60897ECF-619E-7541-B17A-274BFF9A7D88}" destId="{D75C9EF3-62B5-FD4C-B204-FF365964CCD2}" srcOrd="3" destOrd="0" presId="urn:microsoft.com/office/officeart/2009/3/layout/HorizontalOrganizationChart"/>
    <dgm:cxn modelId="{75F417E2-7C3D-0B4B-9881-A339B35789F4}" type="presParOf" srcId="{D75C9EF3-62B5-FD4C-B204-FF365964CCD2}" destId="{A4171D1C-B0C2-D94A-9F30-FE9EBC632FD6}" srcOrd="0" destOrd="0" presId="urn:microsoft.com/office/officeart/2009/3/layout/HorizontalOrganizationChart"/>
    <dgm:cxn modelId="{2666D34B-CD78-CA41-A34F-230C7E748258}" type="presParOf" srcId="{A4171D1C-B0C2-D94A-9F30-FE9EBC632FD6}" destId="{CE41FCDD-BF62-6A49-8296-29EB24AA394C}" srcOrd="0" destOrd="0" presId="urn:microsoft.com/office/officeart/2009/3/layout/HorizontalOrganizationChart"/>
    <dgm:cxn modelId="{12D25863-94B9-2E4B-A2EB-C00673155848}" type="presParOf" srcId="{A4171D1C-B0C2-D94A-9F30-FE9EBC632FD6}" destId="{46B53552-49F8-0F45-9153-3F5482B23D60}" srcOrd="1" destOrd="0" presId="urn:microsoft.com/office/officeart/2009/3/layout/HorizontalOrganizationChart"/>
    <dgm:cxn modelId="{F8F5636F-1802-B042-A8F9-CCB0278F6777}" type="presParOf" srcId="{D75C9EF3-62B5-FD4C-B204-FF365964CCD2}" destId="{087C6098-718A-9644-B3F2-42D2D14D3B51}" srcOrd="1" destOrd="0" presId="urn:microsoft.com/office/officeart/2009/3/layout/HorizontalOrganizationChart"/>
    <dgm:cxn modelId="{15487053-5B52-C347-956C-DE87C08E8CF9}" type="presParOf" srcId="{D75C9EF3-62B5-FD4C-B204-FF365964CCD2}" destId="{F817FD6B-F0FA-3240-B329-47C7483883A6}" srcOrd="2" destOrd="0" presId="urn:microsoft.com/office/officeart/2009/3/layout/HorizontalOrganizationChart"/>
    <dgm:cxn modelId="{7F1F275E-0F20-B444-A649-67E99ED5DB25}" type="presParOf" srcId="{F3987611-2395-164A-AF9F-B3DD0E182924}" destId="{A5ED48C3-DF1A-5C4F-912C-5874C852094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47BDA-CAAB-3F4D-AC66-1A190CCFC065}">
      <dsp:nvSpPr>
        <dsp:cNvPr id="0" name=""/>
        <dsp:cNvSpPr/>
      </dsp:nvSpPr>
      <dsp:spPr>
        <a:xfrm>
          <a:off x="759" y="166031"/>
          <a:ext cx="3075551" cy="36906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796" tIns="0" rIns="303796" bIns="33020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Remove barriers and provide more flexibility</a:t>
          </a:r>
        </a:p>
      </dsp:txBody>
      <dsp:txXfrm>
        <a:off x="759" y="1642296"/>
        <a:ext cx="3075551" cy="2214397"/>
      </dsp:txXfrm>
    </dsp:sp>
    <dsp:sp modelId="{58A762AA-FE54-7249-91B6-76A6C7649C5C}">
      <dsp:nvSpPr>
        <dsp:cNvPr id="0" name=""/>
        <dsp:cNvSpPr/>
      </dsp:nvSpPr>
      <dsp:spPr>
        <a:xfrm>
          <a:off x="759" y="166031"/>
          <a:ext cx="3075551" cy="147626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796" tIns="165100" rIns="303796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1</a:t>
          </a:r>
        </a:p>
      </dsp:txBody>
      <dsp:txXfrm>
        <a:off x="759" y="166031"/>
        <a:ext cx="3075551" cy="1476264"/>
      </dsp:txXfrm>
    </dsp:sp>
    <dsp:sp modelId="{C87F13D2-CE6A-1649-AC81-276BDF19C436}">
      <dsp:nvSpPr>
        <dsp:cNvPr id="0" name=""/>
        <dsp:cNvSpPr/>
      </dsp:nvSpPr>
      <dsp:spPr>
        <a:xfrm>
          <a:off x="3322355" y="166031"/>
          <a:ext cx="3075551" cy="3690661"/>
        </a:xfrm>
        <a:prstGeom prst="rect">
          <a:avLst/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 w="15875" cap="flat" cmpd="sng" algn="ctr">
          <a:solidFill>
            <a:schemeClr val="accent2">
              <a:hueOff val="-3670562"/>
              <a:satOff val="16196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796" tIns="0" rIns="303796" bIns="33020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Strengthen provisions for neighborhood compatibility</a:t>
          </a:r>
        </a:p>
      </dsp:txBody>
      <dsp:txXfrm>
        <a:off x="3322355" y="1642296"/>
        <a:ext cx="3075551" cy="2214397"/>
      </dsp:txXfrm>
    </dsp:sp>
    <dsp:sp modelId="{52013341-A5F0-6E42-851E-A627FB0A49DF}">
      <dsp:nvSpPr>
        <dsp:cNvPr id="0" name=""/>
        <dsp:cNvSpPr/>
      </dsp:nvSpPr>
      <dsp:spPr>
        <a:xfrm>
          <a:off x="3322355" y="166031"/>
          <a:ext cx="3075551" cy="147626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796" tIns="165100" rIns="303796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2</a:t>
          </a:r>
        </a:p>
      </dsp:txBody>
      <dsp:txXfrm>
        <a:off x="3322355" y="166031"/>
        <a:ext cx="3075551" cy="1476264"/>
      </dsp:txXfrm>
    </dsp:sp>
    <dsp:sp modelId="{328E3022-26C5-C74D-B85D-D4067408DBE3}">
      <dsp:nvSpPr>
        <dsp:cNvPr id="0" name=""/>
        <dsp:cNvSpPr/>
      </dsp:nvSpPr>
      <dsp:spPr>
        <a:xfrm>
          <a:off x="6643950" y="166031"/>
          <a:ext cx="3075551" cy="3690661"/>
        </a:xfrm>
        <a:prstGeom prst="rect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accent2">
              <a:hueOff val="-7341125"/>
              <a:satOff val="32393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796" tIns="0" rIns="303796" bIns="33020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Make the ordinance easier to understand </a:t>
          </a:r>
          <a:br>
            <a:rPr lang="en-US" sz="2600" kern="1200" dirty="0"/>
          </a:br>
          <a:r>
            <a:rPr lang="en-US" sz="2600" kern="1200" dirty="0"/>
            <a:t>and apply</a:t>
          </a:r>
        </a:p>
      </dsp:txBody>
      <dsp:txXfrm>
        <a:off x="6643950" y="1642296"/>
        <a:ext cx="3075551" cy="2214397"/>
      </dsp:txXfrm>
    </dsp:sp>
    <dsp:sp modelId="{844CCCD7-1D10-154B-9EF6-549A86EEBDFE}">
      <dsp:nvSpPr>
        <dsp:cNvPr id="0" name=""/>
        <dsp:cNvSpPr/>
      </dsp:nvSpPr>
      <dsp:spPr>
        <a:xfrm>
          <a:off x="6643950" y="166031"/>
          <a:ext cx="3075551" cy="147626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796" tIns="165100" rIns="303796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3</a:t>
          </a:r>
        </a:p>
      </dsp:txBody>
      <dsp:txXfrm>
        <a:off x="6643950" y="166031"/>
        <a:ext cx="3075551" cy="14762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B43F1-E382-4B46-8384-E8311313E727}">
      <dsp:nvSpPr>
        <dsp:cNvPr id="0" name=""/>
        <dsp:cNvSpPr/>
      </dsp:nvSpPr>
      <dsp:spPr>
        <a:xfrm>
          <a:off x="0" y="653692"/>
          <a:ext cx="10239148" cy="12068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E00B12-95B1-4805-8BBD-C506A4047292}">
      <dsp:nvSpPr>
        <dsp:cNvPr id="0" name=""/>
        <dsp:cNvSpPr/>
      </dsp:nvSpPr>
      <dsp:spPr>
        <a:xfrm>
          <a:off x="365062" y="925226"/>
          <a:ext cx="663749" cy="6637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E2045-3229-405A-BA1A-A6A7D25B136B}">
      <dsp:nvSpPr>
        <dsp:cNvPr id="0" name=""/>
        <dsp:cNvSpPr/>
      </dsp:nvSpPr>
      <dsp:spPr>
        <a:xfrm>
          <a:off x="1087562" y="653692"/>
          <a:ext cx="8262016" cy="1206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722" tIns="127722" rIns="127722" bIns="127722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Up to 750 sq. ft. </a:t>
          </a:r>
          <a:r>
            <a:rPr lang="en-US" sz="2000" u="sng" kern="1200" dirty="0"/>
            <a:t>and</a:t>
          </a:r>
          <a:r>
            <a:rPr lang="en-US" sz="2000" kern="1200" dirty="0"/>
            <a:t> within an existing single-family dwelling.</a:t>
          </a:r>
        </a:p>
      </dsp:txBody>
      <dsp:txXfrm>
        <a:off x="1087562" y="653692"/>
        <a:ext cx="8262016" cy="1206817"/>
      </dsp:txXfrm>
    </dsp:sp>
    <dsp:sp modelId="{95387900-D27E-4613-A27F-E47501E490D6}">
      <dsp:nvSpPr>
        <dsp:cNvPr id="0" name=""/>
        <dsp:cNvSpPr/>
      </dsp:nvSpPr>
      <dsp:spPr>
        <a:xfrm>
          <a:off x="0" y="2162214"/>
          <a:ext cx="10239148" cy="12068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D99EC7-9A6A-47CE-9DA3-148E95A5495D}">
      <dsp:nvSpPr>
        <dsp:cNvPr id="0" name=""/>
        <dsp:cNvSpPr/>
      </dsp:nvSpPr>
      <dsp:spPr>
        <a:xfrm>
          <a:off x="365062" y="2433748"/>
          <a:ext cx="663749" cy="663749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41CA2-ADD8-4EED-B6D2-B33CAD544CFE}">
      <dsp:nvSpPr>
        <dsp:cNvPr id="0" name=""/>
        <dsp:cNvSpPr/>
      </dsp:nvSpPr>
      <dsp:spPr>
        <a:xfrm>
          <a:off x="1087562" y="2162214"/>
          <a:ext cx="8262016" cy="1206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722" tIns="127722" rIns="127722" bIns="127722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More than 750 sq. ft. </a:t>
          </a:r>
          <a:r>
            <a:rPr lang="en-US" sz="2000" u="sng" kern="1200" dirty="0"/>
            <a:t>or</a:t>
          </a:r>
          <a:r>
            <a:rPr lang="en-US" sz="2000" kern="1200" dirty="0"/>
            <a:t> expansion/addition to an existing dwelling.</a:t>
          </a:r>
        </a:p>
      </dsp:txBody>
      <dsp:txXfrm>
        <a:off x="1087562" y="2162214"/>
        <a:ext cx="8262016" cy="12068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B43F1-E382-4B46-8384-E8311313E727}">
      <dsp:nvSpPr>
        <dsp:cNvPr id="0" name=""/>
        <dsp:cNvSpPr/>
      </dsp:nvSpPr>
      <dsp:spPr>
        <a:xfrm>
          <a:off x="0" y="4219"/>
          <a:ext cx="10553294" cy="8979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E00B12-95B1-4805-8BBD-C506A4047292}">
      <dsp:nvSpPr>
        <dsp:cNvPr id="0" name=""/>
        <dsp:cNvSpPr/>
      </dsp:nvSpPr>
      <dsp:spPr>
        <a:xfrm>
          <a:off x="271631" y="206259"/>
          <a:ext cx="494358" cy="493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E2045-3229-405A-BA1A-A6A7D25B136B}">
      <dsp:nvSpPr>
        <dsp:cNvPr id="0" name=""/>
        <dsp:cNvSpPr/>
      </dsp:nvSpPr>
      <dsp:spPr>
        <a:xfrm>
          <a:off x="918551" y="4219"/>
          <a:ext cx="8287184" cy="982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943" tIns="103943" rIns="103943" bIns="103943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Up to 600 sq. ft. </a:t>
          </a:r>
          <a:r>
            <a:rPr lang="en-US" sz="2000" u="sng" kern="1200" dirty="0"/>
            <a:t>and</a:t>
          </a:r>
          <a:r>
            <a:rPr lang="en-US" sz="2000" kern="1200" dirty="0"/>
            <a:t> in an </a:t>
          </a:r>
          <a:r>
            <a:rPr lang="en-US" sz="2000" u="sng" kern="1200" dirty="0"/>
            <a:t>existing accessory building </a:t>
          </a:r>
          <a:r>
            <a:rPr lang="en-US" sz="2000" kern="1200" dirty="0"/>
            <a:t>that complies with all dimensional standards for accessory buildings.</a:t>
          </a:r>
        </a:p>
      </dsp:txBody>
      <dsp:txXfrm>
        <a:off x="918551" y="4219"/>
        <a:ext cx="8287184" cy="982138"/>
      </dsp:txXfrm>
    </dsp:sp>
    <dsp:sp modelId="{95387900-D27E-4613-A27F-E47501E490D6}">
      <dsp:nvSpPr>
        <dsp:cNvPr id="0" name=""/>
        <dsp:cNvSpPr/>
      </dsp:nvSpPr>
      <dsp:spPr>
        <a:xfrm>
          <a:off x="0" y="1231893"/>
          <a:ext cx="10553294" cy="8979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D99EC7-9A6A-47CE-9DA3-148E95A5495D}">
      <dsp:nvSpPr>
        <dsp:cNvPr id="0" name=""/>
        <dsp:cNvSpPr/>
      </dsp:nvSpPr>
      <dsp:spPr>
        <a:xfrm>
          <a:off x="271631" y="1433933"/>
          <a:ext cx="494358" cy="493875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41CA2-ADD8-4EED-B6D2-B33CAD544CFE}">
      <dsp:nvSpPr>
        <dsp:cNvPr id="0" name=""/>
        <dsp:cNvSpPr/>
      </dsp:nvSpPr>
      <dsp:spPr>
        <a:xfrm>
          <a:off x="910360" y="1191114"/>
          <a:ext cx="9468795" cy="982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943" tIns="103943" rIns="103943" bIns="103943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Up to 600 sq. ft. in an </a:t>
          </a:r>
          <a:r>
            <a:rPr lang="en-US" sz="2000" u="sng" kern="1200" dirty="0"/>
            <a:t>existing accessory building </a:t>
          </a:r>
          <a:r>
            <a:rPr lang="en-US" sz="2000" kern="1200" dirty="0"/>
            <a:t>where existing building </a:t>
          </a:r>
          <a:br>
            <a:rPr lang="en-US" sz="2000" kern="1200" dirty="0"/>
          </a:br>
          <a:r>
            <a:rPr lang="en-US" sz="2000" kern="1200" dirty="0"/>
            <a:t>does not comply with all standards, requires a modification of standards, </a:t>
          </a:r>
          <a:br>
            <a:rPr lang="en-US" sz="2000" kern="1200" dirty="0"/>
          </a:br>
          <a:r>
            <a:rPr lang="en-US" sz="2000" kern="1200" dirty="0"/>
            <a:t>a variance, or includes an expansion.</a:t>
          </a:r>
        </a:p>
      </dsp:txBody>
      <dsp:txXfrm>
        <a:off x="910360" y="1191114"/>
        <a:ext cx="9468795" cy="982138"/>
      </dsp:txXfrm>
    </dsp:sp>
    <dsp:sp modelId="{91A22F21-159E-084C-A7A3-CDC1FC59C0ED}">
      <dsp:nvSpPr>
        <dsp:cNvPr id="0" name=""/>
        <dsp:cNvSpPr/>
      </dsp:nvSpPr>
      <dsp:spPr>
        <a:xfrm>
          <a:off x="0" y="2459566"/>
          <a:ext cx="10553294" cy="8979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DB3F1E-4D41-074D-9EA7-EC45535DA67D}">
      <dsp:nvSpPr>
        <dsp:cNvPr id="0" name=""/>
        <dsp:cNvSpPr/>
      </dsp:nvSpPr>
      <dsp:spPr>
        <a:xfrm>
          <a:off x="271631" y="2661606"/>
          <a:ext cx="494358" cy="493875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C8512C-E4D8-864A-9E5D-017681BA9D77}">
      <dsp:nvSpPr>
        <dsp:cNvPr id="0" name=""/>
        <dsp:cNvSpPr/>
      </dsp:nvSpPr>
      <dsp:spPr>
        <a:xfrm>
          <a:off x="918551" y="2459566"/>
          <a:ext cx="8287184" cy="982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943" tIns="103943" rIns="103943" bIns="103943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§"/>
          </a:pPr>
          <a:r>
            <a:rPr lang="en-US" sz="2000" kern="1200" dirty="0"/>
            <a:t>Up to 750 sq. ft. in a </a:t>
          </a:r>
          <a:r>
            <a:rPr lang="en-US" sz="2000" u="sng" kern="1200" dirty="0"/>
            <a:t>new building </a:t>
          </a:r>
          <a:r>
            <a:rPr lang="en-US" sz="2000" kern="1200" dirty="0"/>
            <a:t>that complies with all lot and building standards for a single-family dwelling.</a:t>
          </a:r>
        </a:p>
      </dsp:txBody>
      <dsp:txXfrm>
        <a:off x="918551" y="2459566"/>
        <a:ext cx="8287184" cy="982138"/>
      </dsp:txXfrm>
    </dsp:sp>
    <dsp:sp modelId="{1A1FE081-C9F7-B547-8001-46265134352B}">
      <dsp:nvSpPr>
        <dsp:cNvPr id="0" name=""/>
        <dsp:cNvSpPr/>
      </dsp:nvSpPr>
      <dsp:spPr>
        <a:xfrm>
          <a:off x="0" y="3687240"/>
          <a:ext cx="10553294" cy="89795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8E4FD7-9D35-7540-A55F-ECA9DB29569B}">
      <dsp:nvSpPr>
        <dsp:cNvPr id="0" name=""/>
        <dsp:cNvSpPr/>
      </dsp:nvSpPr>
      <dsp:spPr>
        <a:xfrm>
          <a:off x="271631" y="3889280"/>
          <a:ext cx="494358" cy="493875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EC5992-FFFE-9847-819A-BDE268664D31}">
      <dsp:nvSpPr>
        <dsp:cNvPr id="0" name=""/>
        <dsp:cNvSpPr/>
      </dsp:nvSpPr>
      <dsp:spPr>
        <a:xfrm>
          <a:off x="918551" y="3687240"/>
          <a:ext cx="8287184" cy="982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943" tIns="103943" rIns="103943" bIns="103943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§"/>
          </a:pPr>
          <a:r>
            <a:rPr lang="en-US" sz="2000" kern="1200" dirty="0"/>
            <a:t>Up to 1,000 sq. ft. in a </a:t>
          </a:r>
          <a:r>
            <a:rPr lang="en-US" sz="2000" u="sng" kern="1200" dirty="0"/>
            <a:t>new building</a:t>
          </a:r>
          <a:r>
            <a:rPr lang="en-US" sz="2000" kern="1200" dirty="0"/>
            <a:t> that does not comply with all dimensional standards or requires any variance.</a:t>
          </a:r>
        </a:p>
      </dsp:txBody>
      <dsp:txXfrm>
        <a:off x="918551" y="3687240"/>
        <a:ext cx="8287184" cy="9821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A43FD-BD1F-024F-A91D-50275F98C8D6}">
      <dsp:nvSpPr>
        <dsp:cNvPr id="0" name=""/>
        <dsp:cNvSpPr/>
      </dsp:nvSpPr>
      <dsp:spPr>
        <a:xfrm>
          <a:off x="3425178" y="1859280"/>
          <a:ext cx="687978" cy="953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5828" y="0"/>
              </a:lnTo>
              <a:lnTo>
                <a:pt x="345828" y="953339"/>
              </a:lnTo>
              <a:lnTo>
                <a:pt x="687978" y="95333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09534-22A1-7D40-A074-72BA08F52A44}">
      <dsp:nvSpPr>
        <dsp:cNvPr id="0" name=""/>
        <dsp:cNvSpPr/>
      </dsp:nvSpPr>
      <dsp:spPr>
        <a:xfrm>
          <a:off x="3425178" y="822393"/>
          <a:ext cx="669792" cy="1036886"/>
        </a:xfrm>
        <a:custGeom>
          <a:avLst/>
          <a:gdLst/>
          <a:ahLst/>
          <a:cxnLst/>
          <a:rect l="0" t="0" r="0" b="0"/>
          <a:pathLst>
            <a:path>
              <a:moveTo>
                <a:pt x="0" y="1036886"/>
              </a:moveTo>
              <a:lnTo>
                <a:pt x="327642" y="1036886"/>
              </a:lnTo>
              <a:lnTo>
                <a:pt x="327642" y="0"/>
              </a:lnTo>
              <a:lnTo>
                <a:pt x="669792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8E6D32-4074-5C41-9EF2-5C575E0708A7}">
      <dsp:nvSpPr>
        <dsp:cNvPr id="0" name=""/>
        <dsp:cNvSpPr/>
      </dsp:nvSpPr>
      <dsp:spPr>
        <a:xfrm>
          <a:off x="3679" y="1337501"/>
          <a:ext cx="3421499" cy="104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§"/>
          </a:pPr>
          <a:r>
            <a:rPr lang="en-US" sz="2200" kern="1200" dirty="0"/>
            <a:t>2 spaces for principal </a:t>
          </a:r>
          <a:br>
            <a:rPr lang="en-US" sz="2200" kern="1200" dirty="0"/>
          </a:br>
          <a:r>
            <a:rPr lang="en-US" sz="2200" kern="1200" dirty="0"/>
            <a:t>single-family dwelling, </a:t>
          </a:r>
          <a:br>
            <a:rPr lang="en-US" sz="2200" kern="1200" dirty="0"/>
          </a:br>
          <a:r>
            <a:rPr lang="en-US" sz="2200" kern="1200" dirty="0"/>
            <a:t>PLUS</a:t>
          </a:r>
        </a:p>
      </dsp:txBody>
      <dsp:txXfrm>
        <a:off x="3679" y="1337501"/>
        <a:ext cx="3421499" cy="1043557"/>
      </dsp:txXfrm>
    </dsp:sp>
    <dsp:sp modelId="{3DFAF777-3BDC-A24E-944A-591280FB0A9B}">
      <dsp:nvSpPr>
        <dsp:cNvPr id="0" name=""/>
        <dsp:cNvSpPr/>
      </dsp:nvSpPr>
      <dsp:spPr>
        <a:xfrm>
          <a:off x="4094970" y="300614"/>
          <a:ext cx="3421499" cy="104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§"/>
          </a:pPr>
          <a:r>
            <a:rPr lang="en-US" sz="2200" kern="1200" dirty="0"/>
            <a:t>1 space for ADU </a:t>
          </a:r>
          <a:br>
            <a:rPr lang="en-US" sz="2200" kern="1200" dirty="0"/>
          </a:br>
          <a:r>
            <a:rPr lang="en-US" sz="2200" kern="1200" dirty="0"/>
            <a:t>up to 750 sq. ft.</a:t>
          </a:r>
        </a:p>
      </dsp:txBody>
      <dsp:txXfrm>
        <a:off x="4094970" y="300614"/>
        <a:ext cx="3421499" cy="1043557"/>
      </dsp:txXfrm>
    </dsp:sp>
    <dsp:sp modelId="{CE41FCDD-BF62-6A49-8296-29EB24AA394C}">
      <dsp:nvSpPr>
        <dsp:cNvPr id="0" name=""/>
        <dsp:cNvSpPr/>
      </dsp:nvSpPr>
      <dsp:spPr>
        <a:xfrm>
          <a:off x="4113156" y="2290841"/>
          <a:ext cx="3421499" cy="104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§"/>
          </a:pPr>
          <a:r>
            <a:rPr lang="en-US" sz="2200" kern="1200" dirty="0"/>
            <a:t>2 spaces for ADU </a:t>
          </a:r>
          <a:br>
            <a:rPr lang="en-US" sz="2200" kern="1200" dirty="0"/>
          </a:br>
          <a:r>
            <a:rPr lang="en-US" sz="2200" kern="1200" dirty="0"/>
            <a:t>more than 750 sq. ft.</a:t>
          </a:r>
        </a:p>
      </dsp:txBody>
      <dsp:txXfrm>
        <a:off x="4113156" y="2290841"/>
        <a:ext cx="3421499" cy="1043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F08AD3C-082D-B949-AC65-D0BE4435903E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91EFB-B94E-6E4A-A1A1-23634B974885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864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AD3C-082D-B949-AC65-D0BE4435903E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91EFB-B94E-6E4A-A1A1-23634B974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56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AD3C-082D-B949-AC65-D0BE4435903E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91EFB-B94E-6E4A-A1A1-23634B97488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24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AD3C-082D-B949-AC65-D0BE4435903E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91EFB-B94E-6E4A-A1A1-23634B974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77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AD3C-082D-B949-AC65-D0BE4435903E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91EFB-B94E-6E4A-A1A1-23634B97488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576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AD3C-082D-B949-AC65-D0BE4435903E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91EFB-B94E-6E4A-A1A1-23634B974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AD3C-082D-B949-AC65-D0BE4435903E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91EFB-B94E-6E4A-A1A1-23634B974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3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AD3C-082D-B949-AC65-D0BE4435903E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91EFB-B94E-6E4A-A1A1-23634B974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68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AD3C-082D-B949-AC65-D0BE4435903E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91EFB-B94E-6E4A-A1A1-23634B974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3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AD3C-082D-B949-AC65-D0BE4435903E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91EFB-B94E-6E4A-A1A1-23634B974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0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AD3C-082D-B949-AC65-D0BE4435903E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91EFB-B94E-6E4A-A1A1-23634B97488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87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F08AD3C-082D-B949-AC65-D0BE4435903E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2491EFB-B94E-6E4A-A1A1-23634B97488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0553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10" Type="http://schemas.openxmlformats.org/officeDocument/2006/relationships/image" Target="../media/image7.sv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AA7452-8712-414E-9421-4F3AD6D25A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Accessory Dwelling Units</a:t>
            </a:r>
            <a:br>
              <a:rPr lang="en-US" dirty="0"/>
            </a:br>
            <a:r>
              <a:rPr lang="en-US" dirty="0"/>
              <a:t>Proposed Zoning Amendments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5259901-E1F6-A148-9CE7-EB2816D03D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Planning Board </a:t>
            </a:r>
            <a:br>
              <a:rPr lang="en-US" dirty="0"/>
            </a:br>
            <a:r>
              <a:rPr lang="en-US" dirty="0"/>
              <a:t>Work Session/Public Hearing</a:t>
            </a:r>
          </a:p>
          <a:p>
            <a:r>
              <a:rPr lang="en-US" dirty="0"/>
              <a:t>January 30, 2023</a:t>
            </a:r>
          </a:p>
        </p:txBody>
      </p:sp>
    </p:spTree>
    <p:extLst>
      <p:ext uri="{BB962C8B-B14F-4D97-AF65-F5344CB8AC3E}">
        <p14:creationId xmlns:p14="http://schemas.microsoft.com/office/powerpoint/2010/main" val="1476936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4C11F4-614B-1243-BC01-1DB2103A8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Standards – Detached ADU</a:t>
            </a:r>
            <a:r>
              <a:rPr lang="en-US" cap="none" dirty="0"/>
              <a:t>s</a:t>
            </a:r>
            <a:br>
              <a:rPr lang="en-US" cap="none" dirty="0"/>
            </a:br>
            <a:r>
              <a:rPr lang="en-US" cap="none" dirty="0"/>
              <a:t> – SUBORDINATION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245DFF-C5EB-8647-848F-DD28FE5D1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961546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New building shall be placed at least 10 feet further from front lot line than existing building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Building height no greater than 22 feet;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Increased setbacks from all property lines if DADU is taller than principal dwelling;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Building footprint no greater than 750 sq. ft.;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Building with and DADU no greater than 1,600 SF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Dormers only outside required setbacks and no more than 1/3 of roof plane area;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Compliance with drainage and lighting requirements of the zoning ordinance; and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Compliance with minimum building separation requirements of the building code.</a:t>
            </a:r>
          </a:p>
        </p:txBody>
      </p:sp>
    </p:spTree>
    <p:extLst>
      <p:ext uri="{BB962C8B-B14F-4D97-AF65-F5344CB8AC3E}">
        <p14:creationId xmlns:p14="http://schemas.microsoft.com/office/powerpoint/2010/main" val="264837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D71C43-DDB4-9D47-A80C-55DE3D560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DESIGN STANDARDS</a:t>
            </a:r>
            <a:br>
              <a:rPr lang="en-US" dirty="0"/>
            </a:br>
            <a:r>
              <a:rPr lang="en-US" cap="none" dirty="0"/>
              <a:t>– CONSISTENCY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10D33F-8D4A-654E-AA2C-2E69AFFEB1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Massing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Architectural style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Roof forms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Siding material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Windows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Doors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Trim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Foundation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650AE15-E8A4-294B-B057-21E0F39524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Projections, including dormers, porticos, bays, porches, door canopies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Chimneys, balconies, railings, gutters, shutters</a:t>
            </a:r>
          </a:p>
        </p:txBody>
      </p:sp>
    </p:spTree>
    <p:extLst>
      <p:ext uri="{BB962C8B-B14F-4D97-AF65-F5344CB8AC3E}">
        <p14:creationId xmlns:p14="http://schemas.microsoft.com/office/powerpoint/2010/main" val="1357837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22B91-C15D-114F-B32E-81057ED5D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POST-APPROVAL REQUIREMENTS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50E17842-405C-DFDC-68E8-C86E61814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842014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Recordable Affidavits by Applicants.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Annual Staff Review for a Certificate of Compliance: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Ownership &amp; Occupancy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97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29F68A-8DC5-084C-ADAA-88EE0C085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121F72-0A22-0D45-BCB0-150239F51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ARTICLE 11 – OFF-STREET PARKING</a:t>
            </a:r>
          </a:p>
          <a:p>
            <a:pPr lvl="1"/>
            <a:r>
              <a:rPr lang="en-US" sz="2200" dirty="0"/>
              <a:t>Location of parking spaces: conform ADU to single-family (per State statute).</a:t>
            </a:r>
          </a:p>
          <a:p>
            <a:endParaRPr lang="en-US" dirty="0"/>
          </a:p>
          <a:p>
            <a:r>
              <a:rPr lang="en-US" dirty="0"/>
              <a:t>ARTICLE 15 – DEFINITIONS</a:t>
            </a:r>
          </a:p>
          <a:p>
            <a:pPr lvl="1"/>
            <a:r>
              <a:rPr lang="en-US" sz="2200" dirty="0"/>
              <a:t>Revise “Accessory building or structure”</a:t>
            </a:r>
          </a:p>
          <a:p>
            <a:pPr lvl="1"/>
            <a:r>
              <a:rPr lang="en-US" sz="2200" dirty="0"/>
              <a:t>Revise “Detached accessory dwelling unit”</a:t>
            </a:r>
          </a:p>
          <a:p>
            <a:pPr lvl="1"/>
            <a:r>
              <a:rPr lang="en-US" sz="2200" dirty="0"/>
              <a:t>Delete “Garden cottage”</a:t>
            </a:r>
          </a:p>
        </p:txBody>
      </p:sp>
    </p:spTree>
    <p:extLst>
      <p:ext uri="{BB962C8B-B14F-4D97-AF65-F5344CB8AC3E}">
        <p14:creationId xmlns:p14="http://schemas.microsoft.com/office/powerpoint/2010/main" val="2100293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AA7452-8712-414E-9421-4F3AD6D25A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Accessory Dwelling Units</a:t>
            </a:r>
            <a:br>
              <a:rPr lang="en-US" dirty="0"/>
            </a:br>
            <a:r>
              <a:rPr lang="en-US" dirty="0"/>
              <a:t>Proposed Zoning Amendments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5259901-E1F6-A148-9CE7-EB2816D03D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Planning Board </a:t>
            </a:r>
            <a:br>
              <a:rPr lang="en-US" dirty="0"/>
            </a:br>
            <a:r>
              <a:rPr lang="en-US" dirty="0"/>
              <a:t>Work Session/Public Hearing</a:t>
            </a:r>
          </a:p>
          <a:p>
            <a:r>
              <a:rPr lang="en-US" dirty="0"/>
              <a:t>January 30, 2023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030858F0-FF1A-D369-BD4D-4255B5718E7C}"/>
              </a:ext>
            </a:extLst>
          </p:cNvPr>
          <p:cNvSpPr txBox="1">
            <a:spLocks/>
          </p:cNvSpPr>
          <p:nvPr/>
        </p:nvSpPr>
        <p:spPr>
          <a:xfrm>
            <a:off x="691192" y="115354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NEXT STEPS: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CE25FB7-8F19-4CDC-4173-3EE30BA74D1D}"/>
              </a:ext>
            </a:extLst>
          </p:cNvPr>
          <p:cNvSpPr txBox="1">
            <a:spLocks/>
          </p:cNvSpPr>
          <p:nvPr/>
        </p:nvSpPr>
        <p:spPr>
          <a:xfrm>
            <a:off x="1249212" y="865162"/>
            <a:ext cx="8842014" cy="4023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Tx/>
              <a:buFont typeface="+mj-lt"/>
              <a:buAutoNum type="arabicPeriod"/>
            </a:pPr>
            <a:r>
              <a:rPr lang="en-US" dirty="0"/>
              <a:t>Adoption of the ADU Amendments</a:t>
            </a:r>
          </a:p>
          <a:p>
            <a:pPr marL="342900" indent="-342900">
              <a:buClrTx/>
              <a:buFont typeface="+mj-lt"/>
              <a:buAutoNum type="arabicPeriod"/>
            </a:pPr>
            <a:r>
              <a:rPr lang="en-US" dirty="0"/>
              <a:t>Supplemental ADU Handbook including:</a:t>
            </a:r>
          </a:p>
          <a:p>
            <a:pPr marL="628650" indent="-169863">
              <a:buClrTx/>
              <a:buFont typeface="Wingdings" panose="05000000000000000000" pitchFamily="2" charset="2"/>
              <a:buChar char="§"/>
            </a:pPr>
            <a:r>
              <a:rPr lang="en-US" dirty="0"/>
              <a:t>Submission Requirements</a:t>
            </a:r>
          </a:p>
          <a:p>
            <a:pPr marL="628650" indent="-169863">
              <a:buClrTx/>
              <a:buFont typeface="Wingdings" panose="05000000000000000000" pitchFamily="2" charset="2"/>
              <a:buChar char="§"/>
            </a:pPr>
            <a:r>
              <a:rPr lang="en-US" dirty="0"/>
              <a:t>Sample Application</a:t>
            </a:r>
          </a:p>
          <a:p>
            <a:pPr marL="628650" indent="-169863">
              <a:buClrTx/>
              <a:buFont typeface="Wingdings" panose="05000000000000000000" pitchFamily="2" charset="2"/>
              <a:buChar char="§"/>
            </a:pPr>
            <a:r>
              <a:rPr lang="en-US" dirty="0"/>
              <a:t>Flow Chart of Steps</a:t>
            </a:r>
          </a:p>
          <a:p>
            <a:pPr marL="458788">
              <a:buClrTx/>
              <a:buFont typeface="Wingdings" panose="05000000000000000000" pitchFamily="2" charset="2"/>
              <a:buChar char="§"/>
            </a:pPr>
            <a:r>
              <a:rPr lang="en-US" dirty="0"/>
              <a:t> Example Site Plans, Floor Plans &amp; Elevations</a:t>
            </a:r>
          </a:p>
          <a:p>
            <a:pPr marL="342900" indent="-342900">
              <a:buClrTx/>
              <a:buFont typeface="+mj-lt"/>
              <a:buAutoNum type="arabicPeriod" startAt="3"/>
            </a:pPr>
            <a:r>
              <a:rPr lang="en-US" dirty="0"/>
              <a:t>Annual Tracking:</a:t>
            </a:r>
          </a:p>
          <a:p>
            <a:pPr marL="744537" indent="-285750">
              <a:buClrTx/>
              <a:buFont typeface="Wingdings" panose="05000000000000000000" pitchFamily="2" charset="2"/>
              <a:buChar char="§"/>
            </a:pPr>
            <a:r>
              <a:rPr lang="en-US" dirty="0"/>
              <a:t>Housing Production</a:t>
            </a:r>
          </a:p>
          <a:p>
            <a:pPr marL="744537" indent="-285750">
              <a:buClrTx/>
              <a:buFont typeface="Wingdings" panose="05000000000000000000" pitchFamily="2" charset="2"/>
              <a:buChar char="§"/>
            </a:pPr>
            <a:r>
              <a:rPr lang="en-US" dirty="0"/>
              <a:t>Location &amp; Type</a:t>
            </a:r>
          </a:p>
          <a:p>
            <a:pPr marL="744537" indent="-285750">
              <a:buClrTx/>
              <a:buFont typeface="Wingdings" panose="05000000000000000000" pitchFamily="2" charset="2"/>
              <a:buChar char="§"/>
            </a:pPr>
            <a:r>
              <a:rPr lang="en-US" dirty="0"/>
              <a:t>Post Mortems on Design &amp; Fit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986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AA7452-8712-414E-9421-4F3AD6D25A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Accessory Dwelling Units</a:t>
            </a:r>
            <a:br>
              <a:rPr lang="en-US" dirty="0"/>
            </a:br>
            <a:r>
              <a:rPr lang="en-US" dirty="0"/>
              <a:t>Proposed Zoning Amendments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5259901-E1F6-A148-9CE7-EB2816D03D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Planning Board </a:t>
            </a:r>
            <a:br>
              <a:rPr lang="en-US" dirty="0"/>
            </a:br>
            <a:r>
              <a:rPr lang="en-US" dirty="0"/>
              <a:t>Work Session/Public Hearing</a:t>
            </a:r>
          </a:p>
          <a:p>
            <a:r>
              <a:rPr lang="en-US" dirty="0"/>
              <a:t>January 30, 2023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030858F0-FF1A-D369-BD4D-4255B5718E7C}"/>
              </a:ext>
            </a:extLst>
          </p:cNvPr>
          <p:cNvSpPr txBox="1">
            <a:spLocks/>
          </p:cNvSpPr>
          <p:nvPr/>
        </p:nvSpPr>
        <p:spPr>
          <a:xfrm>
            <a:off x="841247" y="308551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QUESTIONS AND COMMENTS</a:t>
            </a:r>
          </a:p>
        </p:txBody>
      </p:sp>
    </p:spTree>
    <p:extLst>
      <p:ext uri="{BB962C8B-B14F-4D97-AF65-F5344CB8AC3E}">
        <p14:creationId xmlns:p14="http://schemas.microsoft.com/office/powerpoint/2010/main" val="371130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F0F0D1-F50D-9449-98E8-D8C08B1D6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/>
              <a:t>Purpose of these Revisions</a:t>
            </a:r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xmlns="" id="{C980672B-C7A5-6C4F-F1AE-CDC041ED09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996762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7430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4FB123-CFA1-CD4C-8F13-BDA55E450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proposed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C26022-8E2F-114C-8DF1-3E90B4ECC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337878" cy="4023360"/>
          </a:xfrm>
        </p:spPr>
        <p:txBody>
          <a:bodyPr>
            <a:normAutofit/>
          </a:bodyPr>
          <a:lstStyle/>
          <a:p>
            <a:r>
              <a:rPr lang="en-US" dirty="0"/>
              <a:t>USE TABLE: Add more detail &amp; fold Garden Cottages into Detached ADUs</a:t>
            </a:r>
          </a:p>
          <a:p>
            <a:r>
              <a:rPr lang="en-US" dirty="0"/>
              <a:t>PURPOSE &amp; ELIGIBILITY: Expand opportunities for ADUs (use, density, size,</a:t>
            </a:r>
          </a:p>
          <a:p>
            <a:r>
              <a:rPr lang="en-US" dirty="0"/>
              <a:t>STANDARDS:</a:t>
            </a:r>
          </a:p>
          <a:p>
            <a:pPr lvl="1"/>
            <a:r>
              <a:rPr lang="en-US" sz="2200" dirty="0"/>
              <a:t>All ADUs – Ownership, Owner-occupancy, # Bedrooms, Parking</a:t>
            </a:r>
          </a:p>
          <a:p>
            <a:pPr lvl="1"/>
            <a:r>
              <a:rPr lang="en-US" sz="2200" dirty="0"/>
              <a:t>Attached ADUs – Size, Subordination Standards </a:t>
            </a:r>
          </a:p>
          <a:p>
            <a:pPr lvl="1"/>
            <a:r>
              <a:rPr lang="en-US" sz="2200" dirty="0"/>
              <a:t>Detached ADUs – Size, Subordination Standards</a:t>
            </a:r>
          </a:p>
          <a:p>
            <a:r>
              <a:rPr lang="en-US" dirty="0"/>
              <a:t>ARCHITECTURAL DESIGN STANDARDS: Mass, Scale, Volume, Height &amp; Architectural Style</a:t>
            </a:r>
          </a:p>
          <a:p>
            <a:r>
              <a:rPr lang="en-US" dirty="0"/>
              <a:t>REVIEW &amp; APPROVAL PROCESS: As-of-Right and Conditional Use Permit</a:t>
            </a:r>
          </a:p>
          <a:p>
            <a:r>
              <a:rPr lang="en-US" dirty="0"/>
              <a:t>POST-APPROVAL REQUIREMENTS: Recorded Affidavit for Compliance</a:t>
            </a:r>
          </a:p>
        </p:txBody>
      </p:sp>
    </p:spTree>
    <p:extLst>
      <p:ext uri="{BB962C8B-B14F-4D97-AF65-F5344CB8AC3E}">
        <p14:creationId xmlns:p14="http://schemas.microsoft.com/office/powerpoint/2010/main" val="3054679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C97BF8-FF35-194C-88F1-4B28335C5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/>
              <a:t>Table of Uses – Attached ADU</a:t>
            </a:r>
            <a:r>
              <a:rPr lang="en-US" cap="none" dirty="0"/>
              <a:t>s (2)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xmlns="" id="{4FD1FD17-3F4D-E4C3-7061-88F0E28CE1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562398"/>
              </p:ext>
            </p:extLst>
          </p:nvPr>
        </p:nvGraphicFramePr>
        <p:xfrm>
          <a:off x="1023938" y="2286000"/>
          <a:ext cx="10239148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0E54E69-95B4-8D49-B644-771E82C670C6}"/>
              </a:ext>
            </a:extLst>
          </p:cNvPr>
          <p:cNvSpPr txBox="1"/>
          <p:nvPr/>
        </p:nvSpPr>
        <p:spPr>
          <a:xfrm>
            <a:off x="9275298" y="3213380"/>
            <a:ext cx="1807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P	 7 districts</a:t>
            </a:r>
          </a:p>
          <a:p>
            <a:r>
              <a:rPr lang="en-US" sz="2000" dirty="0">
                <a:solidFill>
                  <a:schemeClr val="bg1"/>
                </a:solidFill>
              </a:rPr>
              <a:t>CUP	 2 districts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993C1E-0A30-DB46-82F9-2FD1F766C8D1}"/>
              </a:ext>
            </a:extLst>
          </p:cNvPr>
          <p:cNvSpPr txBox="1"/>
          <p:nvPr/>
        </p:nvSpPr>
        <p:spPr>
          <a:xfrm>
            <a:off x="9275298" y="4819823"/>
            <a:ext cx="1807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CUP	 9 districts</a:t>
            </a:r>
          </a:p>
        </p:txBody>
      </p:sp>
    </p:spTree>
    <p:extLst>
      <p:ext uri="{BB962C8B-B14F-4D97-AF65-F5344CB8AC3E}">
        <p14:creationId xmlns:p14="http://schemas.microsoft.com/office/powerpoint/2010/main" val="554585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C97BF8-FF35-194C-88F1-4B28335C5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/>
              <a:t>Table of Uses – Detached ADU</a:t>
            </a:r>
            <a:r>
              <a:rPr lang="en-US" cap="none" dirty="0"/>
              <a:t>s (4)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xmlns="" id="{4FD1FD17-3F4D-E4C3-7061-88F0E28CE1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293225"/>
              </p:ext>
            </p:extLst>
          </p:nvPr>
        </p:nvGraphicFramePr>
        <p:xfrm>
          <a:off x="1023938" y="1857829"/>
          <a:ext cx="10553294" cy="4673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2477607-7FA5-B548-9B2D-318527EE7A2F}"/>
              </a:ext>
            </a:extLst>
          </p:cNvPr>
          <p:cNvSpPr txBox="1"/>
          <p:nvPr/>
        </p:nvSpPr>
        <p:spPr>
          <a:xfrm>
            <a:off x="10265232" y="1954206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7 districts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9B9E366-20C7-D94E-BADA-DC9C6708F869}"/>
              </a:ext>
            </a:extLst>
          </p:cNvPr>
          <p:cNvSpPr txBox="1"/>
          <p:nvPr/>
        </p:nvSpPr>
        <p:spPr>
          <a:xfrm>
            <a:off x="10261406" y="5633573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CUP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3 districts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59A0C1D-BF65-2443-AC47-F284CFD4F558}"/>
              </a:ext>
            </a:extLst>
          </p:cNvPr>
          <p:cNvSpPr txBox="1"/>
          <p:nvPr/>
        </p:nvSpPr>
        <p:spPr>
          <a:xfrm>
            <a:off x="10265232" y="4407117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CUP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7 districts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C955EFC-AF8D-2849-B11E-D4D61E2E231D}"/>
              </a:ext>
            </a:extLst>
          </p:cNvPr>
          <p:cNvSpPr txBox="1"/>
          <p:nvPr/>
        </p:nvSpPr>
        <p:spPr>
          <a:xfrm>
            <a:off x="10261405" y="3178492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CUP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7 districts</a:t>
            </a:r>
          </a:p>
        </p:txBody>
      </p:sp>
    </p:spTree>
    <p:extLst>
      <p:ext uri="{BB962C8B-B14F-4D97-AF65-F5344CB8AC3E}">
        <p14:creationId xmlns:p14="http://schemas.microsoft.com/office/powerpoint/2010/main" val="3245993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5AD1E2-3D6F-0048-9FE8-0F20B9A75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and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E1FE0F-1A8C-2A4A-B15F-BFDDA3A8B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3038" indent="-173038">
              <a:buFont typeface="Wingdings" pitchFamily="2" charset="2"/>
              <a:buChar char="§"/>
            </a:pPr>
            <a:r>
              <a:rPr lang="en-US" u="sng" dirty="0"/>
              <a:t>Revised</a:t>
            </a:r>
            <a:r>
              <a:rPr lang="en-US" dirty="0"/>
              <a:t> statement of purpose to include affordability and expansion of the housing stock within existing developed areas to meet local housing needs while minimizing adverse impacts to surrounding neighborhood.</a:t>
            </a:r>
          </a:p>
          <a:p>
            <a:pPr marL="173038" indent="-173038">
              <a:buFont typeface="Wingdings" pitchFamily="2" charset="2"/>
              <a:buChar char="§"/>
            </a:pPr>
            <a:r>
              <a:rPr lang="en-US" u="sng" dirty="0"/>
              <a:t>Clarify</a:t>
            </a:r>
            <a:r>
              <a:rPr lang="en-US" dirty="0"/>
              <a:t> that ADUs are subject to all applicable municipal standards for single-family dwellings (zoning and non-zoning), except:</a:t>
            </a:r>
          </a:p>
          <a:p>
            <a:pPr marL="641350" lvl="1" indent="-168275">
              <a:buFont typeface="Wingdings" pitchFamily="2" charset="2"/>
              <a:buChar char="§"/>
            </a:pPr>
            <a:r>
              <a:rPr lang="en-US" sz="2200" dirty="0"/>
              <a:t>Minimum lot area per dwelling unit; and</a:t>
            </a:r>
          </a:p>
          <a:p>
            <a:pPr marL="641350" lvl="1" indent="-168275">
              <a:buFont typeface="Wingdings" pitchFamily="2" charset="2"/>
              <a:buChar char="§"/>
            </a:pPr>
            <a:r>
              <a:rPr lang="en-US" sz="2200" dirty="0"/>
              <a:t>Existing accessory buildings – shall comply with the dimensional standards for accessory structures.</a:t>
            </a:r>
          </a:p>
          <a:p>
            <a:pPr marL="473075" lvl="1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706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C5D314-AFD3-0841-8540-94B7BA31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Standards – All ADU</a:t>
            </a:r>
            <a:r>
              <a:rPr lang="en-US" cap="none" dirty="0"/>
              <a:t>s </a:t>
            </a:r>
            <a:r>
              <a:rPr lang="en-US" dirty="0"/>
              <a:t>– Parking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="" id="{1D9A2BBE-3B19-7F46-A6A5-377DD1A02B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2080122"/>
              </p:ext>
            </p:extLst>
          </p:nvPr>
        </p:nvGraphicFramePr>
        <p:xfrm>
          <a:off x="1182624" y="2084833"/>
          <a:ext cx="7534656" cy="3718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Graphic 12" descr="Car with solid fill">
            <a:extLst>
              <a:ext uri="{FF2B5EF4-FFF2-40B4-BE49-F238E27FC236}">
                <a16:creationId xmlns:a16="http://schemas.microsoft.com/office/drawing/2014/main" xmlns="" id="{5671E2FC-0527-AD4D-9068-D781F718E3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8995227" y="2256171"/>
            <a:ext cx="776515" cy="776515"/>
          </a:xfrm>
          <a:prstGeom prst="rect">
            <a:avLst/>
          </a:prstGeom>
        </p:spPr>
      </p:pic>
      <p:pic>
        <p:nvPicPr>
          <p:cNvPr id="14" name="Graphic 13" descr="Car with solid fill">
            <a:extLst>
              <a:ext uri="{FF2B5EF4-FFF2-40B4-BE49-F238E27FC236}">
                <a16:creationId xmlns:a16="http://schemas.microsoft.com/office/drawing/2014/main" xmlns="" id="{C2EFBEDB-1173-2E4D-8770-F2FD1CB5CC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8995227" y="2735719"/>
            <a:ext cx="776515" cy="776515"/>
          </a:xfrm>
          <a:prstGeom prst="rect">
            <a:avLst/>
          </a:prstGeom>
        </p:spPr>
      </p:pic>
      <p:pic>
        <p:nvPicPr>
          <p:cNvPr id="15" name="Graphic 14" descr="Car with solid fill">
            <a:extLst>
              <a:ext uri="{FF2B5EF4-FFF2-40B4-BE49-F238E27FC236}">
                <a16:creationId xmlns:a16="http://schemas.microsoft.com/office/drawing/2014/main" xmlns="" id="{C079AC17-65BA-CC4E-B493-5A1126ABE50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967685" y="2256171"/>
            <a:ext cx="776515" cy="776515"/>
          </a:xfrm>
          <a:prstGeom prst="rect">
            <a:avLst/>
          </a:prstGeom>
        </p:spPr>
      </p:pic>
      <p:pic>
        <p:nvPicPr>
          <p:cNvPr id="16" name="Graphic 15" descr="Car with solid fill">
            <a:extLst>
              <a:ext uri="{FF2B5EF4-FFF2-40B4-BE49-F238E27FC236}">
                <a16:creationId xmlns:a16="http://schemas.microsoft.com/office/drawing/2014/main" xmlns="" id="{862EEA8A-378A-3940-86C6-C0FA29483C2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0025742" y="4722365"/>
            <a:ext cx="776515" cy="776515"/>
          </a:xfrm>
          <a:prstGeom prst="rect">
            <a:avLst/>
          </a:prstGeom>
        </p:spPr>
      </p:pic>
      <p:pic>
        <p:nvPicPr>
          <p:cNvPr id="17" name="Graphic 16" descr="Car with solid fill">
            <a:extLst>
              <a:ext uri="{FF2B5EF4-FFF2-40B4-BE49-F238E27FC236}">
                <a16:creationId xmlns:a16="http://schemas.microsoft.com/office/drawing/2014/main" xmlns="" id="{DC018A5B-9939-A346-ABA2-056E4BA43E0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0007600" y="4250650"/>
            <a:ext cx="776515" cy="776515"/>
          </a:xfrm>
          <a:prstGeom prst="rect">
            <a:avLst/>
          </a:prstGeom>
        </p:spPr>
      </p:pic>
      <p:pic>
        <p:nvPicPr>
          <p:cNvPr id="18" name="Graphic 17" descr="Car with solid fill">
            <a:extLst>
              <a:ext uri="{FF2B5EF4-FFF2-40B4-BE49-F238E27FC236}">
                <a16:creationId xmlns:a16="http://schemas.microsoft.com/office/drawing/2014/main" xmlns="" id="{B307F2F1-D2E1-6F42-B5E5-6C98D0F2C7A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9078685" y="4734845"/>
            <a:ext cx="776515" cy="776515"/>
          </a:xfrm>
          <a:prstGeom prst="rect">
            <a:avLst/>
          </a:prstGeom>
        </p:spPr>
      </p:pic>
      <p:pic>
        <p:nvPicPr>
          <p:cNvPr id="19" name="Graphic 18" descr="Car with solid fill">
            <a:extLst>
              <a:ext uri="{FF2B5EF4-FFF2-40B4-BE49-F238E27FC236}">
                <a16:creationId xmlns:a16="http://schemas.microsoft.com/office/drawing/2014/main" xmlns="" id="{5D21F286-A6E8-A44F-8A40-53753C2AFF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9064170" y="4250650"/>
            <a:ext cx="776515" cy="77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071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C5D314-AFD3-0841-8540-94B7BA31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Standards – Attached ADU</a:t>
            </a:r>
            <a:r>
              <a:rPr lang="en-US" cap="none" dirty="0"/>
              <a:t>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E6B947-A22B-6C43-915D-69D890236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8" indent="-179388">
              <a:buFont typeface="Wingdings" pitchFamily="2" charset="2"/>
              <a:buChar char="§"/>
            </a:pPr>
            <a:r>
              <a:rPr lang="en-US" dirty="0"/>
              <a:t>Increase in floor area up to 1,000 sq. ft. by conditional use permit.</a:t>
            </a:r>
          </a:p>
          <a:p>
            <a:pPr marL="179388" indent="-179388">
              <a:buFont typeface="Wingdings" pitchFamily="2" charset="2"/>
              <a:buChar char="§"/>
            </a:pPr>
            <a:r>
              <a:rPr lang="en-US" dirty="0"/>
              <a:t>Subordination to the existing single family dwelling:</a:t>
            </a:r>
          </a:p>
          <a:p>
            <a:pPr marL="641350" indent="-168275">
              <a:buFont typeface="Wingdings" pitchFamily="2" charset="2"/>
              <a:buChar char="§"/>
            </a:pPr>
            <a:r>
              <a:rPr lang="en-US" dirty="0"/>
              <a:t>Addition or expansion must be recessed or projected at least 18 inches from the existing front wall;</a:t>
            </a:r>
          </a:p>
          <a:p>
            <a:pPr marL="641350" indent="-168275">
              <a:buFont typeface="Wingdings" pitchFamily="2" charset="2"/>
              <a:buChar char="§"/>
            </a:pPr>
            <a:r>
              <a:rPr lang="en-US" dirty="0"/>
              <a:t>Addition that includes a garage facing the street must be set back at least 10 feet from the existing front wall;</a:t>
            </a:r>
          </a:p>
          <a:p>
            <a:pPr marL="641350" indent="-168275">
              <a:buFont typeface="Wingdings" pitchFamily="2" charset="2"/>
              <a:buChar char="§"/>
            </a:pPr>
            <a:r>
              <a:rPr lang="en-US" dirty="0"/>
              <a:t>A Single-story dwelling may be expanded vertically by one story </a:t>
            </a:r>
            <a:r>
              <a:rPr lang="en-US" u="sng" dirty="0"/>
              <a:t>or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horizontally at the same height as the existing dwelling; and</a:t>
            </a:r>
          </a:p>
          <a:p>
            <a:pPr marL="641350" indent="-168275">
              <a:buFont typeface="Wingdings" pitchFamily="2" charset="2"/>
              <a:buChar char="§"/>
            </a:pPr>
            <a:r>
              <a:rPr lang="en-US" dirty="0"/>
              <a:t>Addition or expansion of a non-single-story dwelling that includes horizontal expansion must be no higher than 75% of the height of the existing structure.</a:t>
            </a:r>
          </a:p>
        </p:txBody>
      </p:sp>
    </p:spTree>
    <p:extLst>
      <p:ext uri="{BB962C8B-B14F-4D97-AF65-F5344CB8AC3E}">
        <p14:creationId xmlns:p14="http://schemas.microsoft.com/office/powerpoint/2010/main" val="1164522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4C11F4-614B-1243-BC01-1DB2103A8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Standards – Detached ADU</a:t>
            </a:r>
            <a:r>
              <a:rPr lang="en-US" cap="none" dirty="0"/>
              <a:t>s </a:t>
            </a:r>
            <a:br>
              <a:rPr lang="en-US" cap="none" dirty="0"/>
            </a:br>
            <a:r>
              <a:rPr lang="en-US" cap="none" dirty="0"/>
              <a:t>– SIZE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245DFF-C5EB-8647-848F-DD28FE5D1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MAXIMUM SIZE OF DETACHED ADU:</a:t>
            </a:r>
          </a:p>
          <a:p>
            <a:pPr lvl="1"/>
            <a:r>
              <a:rPr lang="en-US" sz="2200" dirty="0"/>
              <a:t>750 sq. ft.</a:t>
            </a:r>
          </a:p>
          <a:p>
            <a:pPr lvl="1"/>
            <a:r>
              <a:rPr lang="en-US" sz="2200" dirty="0"/>
              <a:t>Where permitted in the use table: 1,000 sq. ft. by CUP</a:t>
            </a:r>
          </a:p>
          <a:p>
            <a:r>
              <a:rPr lang="en-US" dirty="0"/>
              <a:t>MAXIMUM EXPANSION OF EXISTING ACCESSORY BUILDING:</a:t>
            </a:r>
          </a:p>
          <a:p>
            <a:pPr lvl="1"/>
            <a:r>
              <a:rPr lang="en-US" sz="2200" dirty="0"/>
              <a:t>750 sq. ft.</a:t>
            </a:r>
          </a:p>
          <a:p>
            <a:r>
              <a:rPr lang="en-US" dirty="0"/>
              <a:t>MAXIMUM SIZE OF BUILDING CONTAINING THE DETACHED ADU</a:t>
            </a:r>
          </a:p>
          <a:p>
            <a:pPr lvl="1"/>
            <a:r>
              <a:rPr lang="en-US" sz="2200" dirty="0"/>
              <a:t>1,600 sq. ft. or 75% of principal building’s floor area.</a:t>
            </a:r>
          </a:p>
        </p:txBody>
      </p:sp>
    </p:spTree>
    <p:extLst>
      <p:ext uri="{BB962C8B-B14F-4D97-AF65-F5344CB8AC3E}">
        <p14:creationId xmlns:p14="http://schemas.microsoft.com/office/powerpoint/2010/main" val="3173624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3023</TotalTime>
  <Words>762</Words>
  <Application>Microsoft Office PowerPoint</Application>
  <PresentationFormat>Widescreen</PresentationFormat>
  <Paragraphs>113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Tw Cen MT</vt:lpstr>
      <vt:lpstr>Tw Cen MT Condensed</vt:lpstr>
      <vt:lpstr>Wingdings</vt:lpstr>
      <vt:lpstr>Wingdings 3</vt:lpstr>
      <vt:lpstr>Integral</vt:lpstr>
      <vt:lpstr>Accessory Dwelling Units Proposed Zoning Amendments</vt:lpstr>
      <vt:lpstr>Purpose of these Revisions</vt:lpstr>
      <vt:lpstr>Outline of proposed changes</vt:lpstr>
      <vt:lpstr>Table of Uses – Attached ADUs (2)</vt:lpstr>
      <vt:lpstr>Table of Uses – Detached ADUs (4)</vt:lpstr>
      <vt:lpstr>Purpose and Eligibility</vt:lpstr>
      <vt:lpstr>Revised Standards – All ADUs – Parking</vt:lpstr>
      <vt:lpstr>Revised Standards – Attached ADUs</vt:lpstr>
      <vt:lpstr>Revised Standards – Detached ADUs  – SIZE</vt:lpstr>
      <vt:lpstr>Revised Standards – Detached ADUs  – SUBORDINATION</vt:lpstr>
      <vt:lpstr>ARCHITECTURAL DESIGN STANDARDS – CONSISTENCY</vt:lpstr>
      <vt:lpstr>POST-APPROVAL REQUIREMENTS</vt:lpstr>
      <vt:lpstr>OTHER PROVISIONS</vt:lpstr>
      <vt:lpstr>Accessory Dwelling Units Proposed Zoning Amendments</vt:lpstr>
      <vt:lpstr>Accessory Dwelling Units Proposed Zoning Amendments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Accessory Dwelling Units</dc:title>
  <dc:creator>Rick Taintor</dc:creator>
  <cp:lastModifiedBy>Peter M. Stith</cp:lastModifiedBy>
  <cp:revision>17</cp:revision>
  <dcterms:created xsi:type="dcterms:W3CDTF">2023-01-20T18:42:42Z</dcterms:created>
  <dcterms:modified xsi:type="dcterms:W3CDTF">2023-01-25T13:52:47Z</dcterms:modified>
</cp:coreProperties>
</file>